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4" r:id="rId9"/>
    <p:sldId id="268" r:id="rId10"/>
    <p:sldId id="265" r:id="rId11"/>
    <p:sldId id="269" r:id="rId12"/>
    <p:sldId id="263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92" autoAdjust="0"/>
    <p:restoredTop sz="90929"/>
  </p:normalViewPr>
  <p:slideViewPr>
    <p:cSldViewPr snapToGrid="0" snapToObjects="1">
      <p:cViewPr varScale="1">
        <p:scale>
          <a:sx n="65" d="100"/>
          <a:sy n="65" d="100"/>
        </p:scale>
        <p:origin x="11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E353BC2-B500-4D1B-ADBA-6A549BA4F0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9C74337-F72C-4B38-AF56-672E92C245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A19B66E-2748-4B05-A81E-F4296E834B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62C5ACC9-00CF-4900-961A-9FF71FD570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4A061E85-6467-4C82-BBD8-E98C89F63A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D0F59C39-F0FF-458B-A2C3-2F6397F4EC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C0C9148-D2A9-4076-BFF7-D4EF2BED0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428FC8E-82A7-4750-91E9-CC1686093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9A69A3E-93C9-4914-89EC-4CB6C37D707F}" type="slidenum">
              <a:rPr lang="en-US" altLang="en-US" sz="1200">
                <a:latin typeface="Times New Roman" panose="02020603050405020304" pitchFamily="18" charset="0"/>
              </a:rPr>
              <a:pPr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A3C3094-CD3D-407E-A3E7-2A473EE63B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3316D1E-863A-4411-A1BC-347AFFB1E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5CCDCFD-5186-46D8-9E09-912B0F6393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F5A6BDA-3306-4F90-AC0F-3AEB511E58AA}" type="slidenum">
              <a:rPr lang="en-US" altLang="en-US" sz="1200">
                <a:latin typeface="Times New Roman" panose="02020603050405020304" pitchFamily="18" charset="0"/>
              </a:rPr>
              <a:pPr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96DE930-28A4-4DF9-8C89-CC032EBB2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CFA4B09-1FEC-4A67-A821-6CE8E5980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17625DC5-E2C6-48C5-A3DC-F7B849A5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F711CCF-E010-4BD4-A102-0E0807861870}" type="slidenum">
              <a:rPr lang="en-US" altLang="en-US" sz="1200">
                <a:latin typeface="Times New Roman" panose="02020603050405020304" pitchFamily="18" charset="0"/>
              </a:rPr>
              <a:pPr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B4D83A1-0393-4637-80FB-324CDD193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CA87F40-3BC1-4840-A8A2-2AABDE052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81723F7-2A57-49EC-8792-25AA80FC0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1FCEDAC-5AB5-417F-AE77-4A48AB8E1C88}" type="slidenum">
              <a:rPr lang="en-US" altLang="en-US" sz="1200">
                <a:latin typeface="Times New Roman" panose="02020603050405020304" pitchFamily="18" charset="0"/>
              </a:rPr>
              <a:pPr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85B5730-CDCC-4B7A-BF38-BEB929A1E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6E05A1-825D-4624-9E86-B5C96EFB7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5C33E28-0F1C-4972-936A-2A693BBB64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944B10A-DB34-48C3-833F-51E2C56BE28B}" type="slidenum">
              <a:rPr lang="en-US" altLang="en-US" sz="1200">
                <a:latin typeface="Times New Roman" panose="02020603050405020304" pitchFamily="18" charset="0"/>
              </a:rPr>
              <a:pPr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190BD2B-3953-4FCF-9092-AAA2CA600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05EC7E4-34A4-4694-94F3-F25BE8445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037C2D0-DC41-4771-A7B9-3FDCA4E65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E9A8B43-0ABD-45B8-969E-CB5FDA1E055B}" type="slidenum">
              <a:rPr lang="en-US" altLang="en-US" sz="1200">
                <a:latin typeface="Times New Roman" panose="02020603050405020304" pitchFamily="18" charset="0"/>
              </a:rPr>
              <a:pPr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544E20B-5997-4D2E-BEE9-F5FB2F1D41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AD660EB-581E-415E-9163-1E9B4EED6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D0C18D6-6B8D-40E5-B777-60AA0ADFED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A30DF7D-71A2-4878-8522-62B728A2B281}" type="slidenum">
              <a:rPr lang="en-US" altLang="en-US" sz="120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7CE4BB7-E130-4B00-B267-5EA8C9FFFE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3B7182A-6C3B-493C-A463-03B5A95F7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8E5EFE9-9993-4796-8087-F7838D011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BB62992-709D-493C-BDD7-B177DFC6D361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97159A3-8622-4012-9109-320CAD3934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BACF538-E389-442F-A3B2-6E113FB89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67C3259-B74D-4E03-B3BE-6C66B8DECF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F10BCE5-AAB4-4E97-B94B-E38022005DDF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E91FB8B-70B6-43AC-B1C4-7D7FC5C3B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F365EA7-4AC4-42B5-8864-C38430CF2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A071D95-D6BA-4209-BE9A-DC57E0414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19E0A4-F79D-4AAC-98E1-78B2670F8DA5}" type="slidenum">
              <a:rPr lang="en-US" altLang="en-US" sz="1200">
                <a:latin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26B9A1E-4B8F-4D9B-BEBB-29EAFDFC24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E68B366-F94E-4446-8016-94CB606E3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1342709B-9FC6-40D0-97B4-7E98029BC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AD75A5-C69C-447E-B11F-2008E681CDE5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94E3745-6721-4753-8CDC-D88437B76D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581B66B-DFDE-4B7C-AE38-435AEBF6C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6722854-A171-4586-9BD3-4AD1FE6CCE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30D5DB2-A6D1-4E2F-A980-D9042F561DE4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0E7C2EA-1680-410B-8F7E-256D84EFD7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B41B1DB-8C8D-4E6E-AB32-FB001D3E2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CA29CCD-8AEA-41C4-BFE8-69C1948041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0FA9ED-02BA-4B58-9939-DFF69A9F4017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8ECCB5C-35A8-4333-BE8B-11450300AB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B056117-93C4-46E3-845A-26A57BF55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BC6F7C-20C9-4D9F-A83A-9A36C2539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D29768E-E694-45ED-930E-82BF8BF78D41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57ED7E6-A6F4-4ABF-A9DA-D3298A015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0A325DD-521C-450D-B00F-C3DA7ED93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52415B1-C619-4758-BB15-E2CBA19BB4C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617F31D-E1B6-426B-8DD6-B8466855FB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1CECA8A-7B2F-4FC5-B21C-DEEA2E6A6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A925DFD-9713-479A-8D84-77911E9DA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EDF81585-0983-49B7-ACCD-A585E3474E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21041AC5-ED54-49E9-8B4A-2C253AE8C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2AE41471-D65C-40BD-8D66-71E2D5F38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E1C6CA9-971E-4F89-8095-CFBC8490C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3DBEC84-D51D-44AE-8DBF-D18B99D59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C23F00CA-0794-4808-B3FC-1BEC7B7309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C3B82420-B87B-4196-A205-3BA1E892E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1E850207-D57A-40CC-8E29-EDC419309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2781EF5-858D-4F86-86A8-102EC9CB3D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BDCDA21-7666-4644-A504-17E49F17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802DE74-3908-4676-ABE3-D33CF7CD5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5BB0275-5CF1-41E7-8E1C-0373EC377C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10C8697-6234-4E55-8401-856C5FB50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8C25-95D3-40A5-913D-DB3EFFCF9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5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F03B94F-D8A4-4666-8A58-60F4A327A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76C9516-0520-4544-BA7A-A31D2D6C4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F4733AF-D413-48EA-939E-8E375A9C9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FAAE4-C48B-4349-A438-99C7D6A03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E85FE29-9EFC-4CAF-AC8C-57161FF8B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4C14427-8CF2-4B17-9E64-D4FFD3B26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C7127AB-7442-44B8-93AC-CDED5D88E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D6947-6636-403F-AEFE-2AAFAFF1A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F926D59-F617-4570-99B7-15D092EEA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02A9FE-4069-47FD-B3AA-42F289DAF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0F198DD-D1E8-4C10-B3C5-F1120E9A9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24E50-6B51-420F-9B3F-7FB55713C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7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B795AF4-1723-4F4C-BE91-A6D5E296C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BC06E1C-57EA-47C3-95CA-4C3D1C19F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CEA7B03-CCEE-4863-95FA-9731AA617E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DBA1B-8C65-4DAF-8703-C8AE603F0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8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D7E5FD6-755B-41A1-90D7-B22DEF8A0B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28FDC86-D2C3-42DA-8481-1D55EF7F8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E7C54CE-09CA-4E5C-8BD4-F4026C0E9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9A80E-7EE0-4673-84AA-6A74D44D0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2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98DD0CD-2070-4444-910E-A69B4C13BB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95D3D0D-804F-4B8C-9B91-CB8BF549D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8011630-361A-4A8D-B85A-6776C89EA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1E73-5869-4A75-8B80-655BE593A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2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AC00F91-9E67-4147-8821-FEA9283759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29903A4-6641-43D1-B1FB-34652DC14C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AF4CD87-DB9C-4D8E-BDE2-4E1DB7D38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F73B-3FA7-473E-B107-75AA75D2E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6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F6889AEC-9D06-4D81-B4F2-2BA190AAC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5E0990F-3EA4-44F8-9A28-49433796E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A8A0761-B95C-45AF-B8F8-D60DFCBA7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B0CAC-DA1D-4CA5-84E4-F60C4BF51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6B02C55-346E-4795-AAB2-009150CA6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7C10557-684D-4432-93D4-BF4B3CB61F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42708EE-8C03-4626-BE8B-4F1F7FA19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BE5B1-1AA2-472D-BAE2-07410B42B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7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D09A1E6-6224-4182-97FA-83CA964C9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89DE22B-E0D0-4D71-8F52-1AA15A4BC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7A1B45C-2FF5-49FD-BE7A-3F23119E1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5207A-99AA-4527-8015-B7BFEA2A6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2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06CDDCF-B431-4CB6-892B-CDEE1ABF891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84042B-E3E5-4CC5-9918-18FC8CC5B5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22FC12-BC23-449B-B6FC-244272486F8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149BDF-BD31-4277-B889-47BDC3F9317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D46AA0-AA1D-4716-9064-DC9B1CEEB55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CF82090E-A582-430C-9DCD-4D8604089F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AA7394B4-627F-48E8-B9E9-7A5DE098D9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1DC473A7-333E-4C49-AE5C-68621BEC0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0484918B-9AF4-41DA-8D39-28824325F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1ABBEA7D-3D97-485E-B597-20C5DB3511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BEB206DD-EFB4-492F-8D5D-5110D68C1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6FCB9E60-3EF8-464D-B6CC-C73B95AC5B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A2FA03A-8B2E-4AE4-AFF6-C2C1BC13C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72DA67C-A4A9-45DB-841F-51ABE0686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Writing</a:t>
            </a:r>
            <a:r>
              <a:rPr lang="en-US" altLang="en-US"/>
              <a:t> </a:t>
            </a:r>
            <a:r>
              <a:rPr lang="en-US" altLang="en-US">
                <a:solidFill>
                  <a:schemeClr val="tx1"/>
                </a:solidFill>
              </a:rPr>
              <a:t>Complex Sentences</a:t>
            </a:r>
          </a:p>
        </p:txBody>
      </p:sp>
      <p:sp>
        <p:nvSpPr>
          <p:cNvPr id="4099" name="Freeform 7">
            <a:extLst>
              <a:ext uri="{FF2B5EF4-FFF2-40B4-BE49-F238E27FC236}">
                <a16:creationId xmlns:a16="http://schemas.microsoft.com/office/drawing/2014/main" id="{98653C93-1CC5-484E-988E-2E6251852953}"/>
              </a:ext>
            </a:extLst>
          </p:cNvPr>
          <p:cNvSpPr>
            <a:spLocks/>
          </p:cNvSpPr>
          <p:nvPr/>
        </p:nvSpPr>
        <p:spPr bwMode="auto">
          <a:xfrm>
            <a:off x="5051425" y="2862263"/>
            <a:ext cx="250825" cy="1322387"/>
          </a:xfrm>
          <a:custGeom>
            <a:avLst/>
            <a:gdLst>
              <a:gd name="T0" fmla="*/ 66675 w 158"/>
              <a:gd name="T1" fmla="*/ 228600 h 833"/>
              <a:gd name="T2" fmla="*/ 95250 w 158"/>
              <a:gd name="T3" fmla="*/ 114300 h 833"/>
              <a:gd name="T4" fmla="*/ 128588 w 158"/>
              <a:gd name="T5" fmla="*/ 39687 h 833"/>
              <a:gd name="T6" fmla="*/ 192088 w 158"/>
              <a:gd name="T7" fmla="*/ 0 h 833"/>
              <a:gd name="T8" fmla="*/ 222250 w 158"/>
              <a:gd name="T9" fmla="*/ 58737 h 833"/>
              <a:gd name="T10" fmla="*/ 250825 w 158"/>
              <a:gd name="T11" fmla="*/ 177800 h 833"/>
              <a:gd name="T12" fmla="*/ 230188 w 158"/>
              <a:gd name="T13" fmla="*/ 257175 h 833"/>
              <a:gd name="T14" fmla="*/ 169863 w 158"/>
              <a:gd name="T15" fmla="*/ 317500 h 833"/>
              <a:gd name="T16" fmla="*/ 128588 w 158"/>
              <a:gd name="T17" fmla="*/ 433387 h 833"/>
              <a:gd name="T18" fmla="*/ 95250 w 158"/>
              <a:gd name="T19" fmla="*/ 584200 h 833"/>
              <a:gd name="T20" fmla="*/ 76200 w 158"/>
              <a:gd name="T21" fmla="*/ 763587 h 833"/>
              <a:gd name="T22" fmla="*/ 82550 w 158"/>
              <a:gd name="T23" fmla="*/ 977900 h 833"/>
              <a:gd name="T24" fmla="*/ 96838 w 158"/>
              <a:gd name="T25" fmla="*/ 1127125 h 833"/>
              <a:gd name="T26" fmla="*/ 125413 w 158"/>
              <a:gd name="T27" fmla="*/ 1201737 h 833"/>
              <a:gd name="T28" fmla="*/ 169863 w 158"/>
              <a:gd name="T29" fmla="*/ 1243012 h 833"/>
              <a:gd name="T30" fmla="*/ 177800 w 158"/>
              <a:gd name="T31" fmla="*/ 1281112 h 833"/>
              <a:gd name="T32" fmla="*/ 125413 w 158"/>
              <a:gd name="T33" fmla="*/ 1301750 h 833"/>
              <a:gd name="T34" fmla="*/ 82550 w 158"/>
              <a:gd name="T35" fmla="*/ 1263650 h 833"/>
              <a:gd name="T36" fmla="*/ 0 w 158"/>
              <a:gd name="T37" fmla="*/ 1322387 h 833"/>
              <a:gd name="T38" fmla="*/ 3175 w 158"/>
              <a:gd name="T39" fmla="*/ 1163637 h 833"/>
              <a:gd name="T40" fmla="*/ 9525 w 158"/>
              <a:gd name="T41" fmla="*/ 962025 h 833"/>
              <a:gd name="T42" fmla="*/ 9525 w 158"/>
              <a:gd name="T43" fmla="*/ 733425 h 833"/>
              <a:gd name="T44" fmla="*/ 12700 w 158"/>
              <a:gd name="T45" fmla="*/ 542925 h 833"/>
              <a:gd name="T46" fmla="*/ 31750 w 158"/>
              <a:gd name="T47" fmla="*/ 396875 h 833"/>
              <a:gd name="T48" fmla="*/ 52388 w 158"/>
              <a:gd name="T49" fmla="*/ 296862 h 833"/>
              <a:gd name="T50" fmla="*/ 66675 w 158"/>
              <a:gd name="T51" fmla="*/ 228600 h 8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58" h="833">
                <a:moveTo>
                  <a:pt x="42" y="144"/>
                </a:moveTo>
                <a:lnTo>
                  <a:pt x="60" y="72"/>
                </a:lnTo>
                <a:lnTo>
                  <a:pt x="81" y="25"/>
                </a:lnTo>
                <a:lnTo>
                  <a:pt x="121" y="0"/>
                </a:lnTo>
                <a:lnTo>
                  <a:pt x="140" y="37"/>
                </a:lnTo>
                <a:lnTo>
                  <a:pt x="158" y="112"/>
                </a:lnTo>
                <a:lnTo>
                  <a:pt x="145" y="162"/>
                </a:lnTo>
                <a:lnTo>
                  <a:pt x="107" y="200"/>
                </a:lnTo>
                <a:lnTo>
                  <a:pt x="81" y="273"/>
                </a:lnTo>
                <a:lnTo>
                  <a:pt x="60" y="368"/>
                </a:lnTo>
                <a:lnTo>
                  <a:pt x="48" y="481"/>
                </a:lnTo>
                <a:lnTo>
                  <a:pt x="52" y="616"/>
                </a:lnTo>
                <a:lnTo>
                  <a:pt x="61" y="710"/>
                </a:lnTo>
                <a:lnTo>
                  <a:pt x="79" y="757"/>
                </a:lnTo>
                <a:lnTo>
                  <a:pt x="107" y="783"/>
                </a:lnTo>
                <a:lnTo>
                  <a:pt x="112" y="807"/>
                </a:lnTo>
                <a:lnTo>
                  <a:pt x="79" y="820"/>
                </a:lnTo>
                <a:lnTo>
                  <a:pt x="52" y="796"/>
                </a:lnTo>
                <a:lnTo>
                  <a:pt x="0" y="833"/>
                </a:lnTo>
                <a:lnTo>
                  <a:pt x="2" y="733"/>
                </a:lnTo>
                <a:lnTo>
                  <a:pt x="6" y="606"/>
                </a:lnTo>
                <a:lnTo>
                  <a:pt x="6" y="462"/>
                </a:lnTo>
                <a:lnTo>
                  <a:pt x="8" y="342"/>
                </a:lnTo>
                <a:lnTo>
                  <a:pt x="20" y="250"/>
                </a:lnTo>
                <a:lnTo>
                  <a:pt x="33" y="187"/>
                </a:lnTo>
                <a:lnTo>
                  <a:pt x="42" y="1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29">
            <a:extLst>
              <a:ext uri="{FF2B5EF4-FFF2-40B4-BE49-F238E27FC236}">
                <a16:creationId xmlns:a16="http://schemas.microsoft.com/office/drawing/2014/main" id="{F0D0ED81-FFB9-4113-A8F0-082403F940FB}"/>
              </a:ext>
            </a:extLst>
          </p:cNvPr>
          <p:cNvSpPr>
            <a:spLocks/>
          </p:cNvSpPr>
          <p:nvPr/>
        </p:nvSpPr>
        <p:spPr bwMode="auto">
          <a:xfrm>
            <a:off x="5386388" y="2782888"/>
            <a:ext cx="938212" cy="858837"/>
          </a:xfrm>
          <a:custGeom>
            <a:avLst/>
            <a:gdLst>
              <a:gd name="T0" fmla="*/ 57150 w 591"/>
              <a:gd name="T1" fmla="*/ 0 h 541"/>
              <a:gd name="T2" fmla="*/ 196850 w 591"/>
              <a:gd name="T3" fmla="*/ 9525 h 541"/>
              <a:gd name="T4" fmla="*/ 349250 w 591"/>
              <a:gd name="T5" fmla="*/ 36512 h 541"/>
              <a:gd name="T6" fmla="*/ 544512 w 591"/>
              <a:gd name="T7" fmla="*/ 117475 h 541"/>
              <a:gd name="T8" fmla="*/ 684212 w 591"/>
              <a:gd name="T9" fmla="*/ 206375 h 541"/>
              <a:gd name="T10" fmla="*/ 784225 w 591"/>
              <a:gd name="T11" fmla="*/ 274637 h 541"/>
              <a:gd name="T12" fmla="*/ 854075 w 591"/>
              <a:gd name="T13" fmla="*/ 366712 h 541"/>
              <a:gd name="T14" fmla="*/ 908050 w 591"/>
              <a:gd name="T15" fmla="*/ 449262 h 541"/>
              <a:gd name="T16" fmla="*/ 938212 w 591"/>
              <a:gd name="T17" fmla="*/ 546100 h 541"/>
              <a:gd name="T18" fmla="*/ 938212 w 591"/>
              <a:gd name="T19" fmla="*/ 639762 h 541"/>
              <a:gd name="T20" fmla="*/ 923925 w 591"/>
              <a:gd name="T21" fmla="*/ 708025 h 541"/>
              <a:gd name="T22" fmla="*/ 877887 w 591"/>
              <a:gd name="T23" fmla="*/ 758825 h 541"/>
              <a:gd name="T24" fmla="*/ 776287 w 591"/>
              <a:gd name="T25" fmla="*/ 787400 h 541"/>
              <a:gd name="T26" fmla="*/ 665162 w 591"/>
              <a:gd name="T27" fmla="*/ 798512 h 541"/>
              <a:gd name="T28" fmla="*/ 615950 w 591"/>
              <a:gd name="T29" fmla="*/ 835025 h 541"/>
              <a:gd name="T30" fmla="*/ 558800 w 591"/>
              <a:gd name="T31" fmla="*/ 858837 h 541"/>
              <a:gd name="T32" fmla="*/ 519112 w 591"/>
              <a:gd name="T33" fmla="*/ 858837 h 541"/>
              <a:gd name="T34" fmla="*/ 488950 w 591"/>
              <a:gd name="T35" fmla="*/ 835025 h 541"/>
              <a:gd name="T36" fmla="*/ 485775 w 591"/>
              <a:gd name="T37" fmla="*/ 758825 h 541"/>
              <a:gd name="T38" fmla="*/ 508000 w 591"/>
              <a:gd name="T39" fmla="*/ 666750 h 541"/>
              <a:gd name="T40" fmla="*/ 555625 w 591"/>
              <a:gd name="T41" fmla="*/ 619125 h 541"/>
              <a:gd name="T42" fmla="*/ 617537 w 591"/>
              <a:gd name="T43" fmla="*/ 630237 h 541"/>
              <a:gd name="T44" fmla="*/ 658812 w 591"/>
              <a:gd name="T45" fmla="*/ 676275 h 541"/>
              <a:gd name="T46" fmla="*/ 725487 w 591"/>
              <a:gd name="T47" fmla="*/ 685800 h 541"/>
              <a:gd name="T48" fmla="*/ 798512 w 591"/>
              <a:gd name="T49" fmla="*/ 685800 h 541"/>
              <a:gd name="T50" fmla="*/ 828675 w 591"/>
              <a:gd name="T51" fmla="*/ 668337 h 541"/>
              <a:gd name="T52" fmla="*/ 858837 w 591"/>
              <a:gd name="T53" fmla="*/ 639762 h 541"/>
              <a:gd name="T54" fmla="*/ 865187 w 591"/>
              <a:gd name="T55" fmla="*/ 579437 h 541"/>
              <a:gd name="T56" fmla="*/ 844550 w 591"/>
              <a:gd name="T57" fmla="*/ 527050 h 541"/>
              <a:gd name="T58" fmla="*/ 814387 w 591"/>
              <a:gd name="T59" fmla="*/ 460375 h 541"/>
              <a:gd name="T60" fmla="*/ 776287 w 591"/>
              <a:gd name="T61" fmla="*/ 396875 h 541"/>
              <a:gd name="T62" fmla="*/ 725487 w 591"/>
              <a:gd name="T63" fmla="*/ 357187 h 541"/>
              <a:gd name="T64" fmla="*/ 654050 w 591"/>
              <a:gd name="T65" fmla="*/ 306387 h 541"/>
              <a:gd name="T66" fmla="*/ 558800 w 591"/>
              <a:gd name="T67" fmla="*/ 258762 h 541"/>
              <a:gd name="T68" fmla="*/ 477837 w 591"/>
              <a:gd name="T69" fmla="*/ 227012 h 541"/>
              <a:gd name="T70" fmla="*/ 358775 w 591"/>
              <a:gd name="T71" fmla="*/ 196850 h 541"/>
              <a:gd name="T72" fmla="*/ 276225 w 591"/>
              <a:gd name="T73" fmla="*/ 176212 h 541"/>
              <a:gd name="T74" fmla="*/ 146050 w 591"/>
              <a:gd name="T75" fmla="*/ 176212 h 541"/>
              <a:gd name="T76" fmla="*/ 87312 w 591"/>
              <a:gd name="T77" fmla="*/ 169862 h 541"/>
              <a:gd name="T78" fmla="*/ 30162 w 591"/>
              <a:gd name="T79" fmla="*/ 125412 h 541"/>
              <a:gd name="T80" fmla="*/ 0 w 591"/>
              <a:gd name="T81" fmla="*/ 66675 h 541"/>
              <a:gd name="T82" fmla="*/ 15875 w 591"/>
              <a:gd name="T83" fmla="*/ 6350 h 541"/>
              <a:gd name="T84" fmla="*/ 57150 w 591"/>
              <a:gd name="T85" fmla="*/ 0 h 54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91" h="541">
                <a:moveTo>
                  <a:pt x="36" y="0"/>
                </a:moveTo>
                <a:lnTo>
                  <a:pt x="124" y="6"/>
                </a:lnTo>
                <a:lnTo>
                  <a:pt x="220" y="23"/>
                </a:lnTo>
                <a:lnTo>
                  <a:pt x="343" y="74"/>
                </a:lnTo>
                <a:lnTo>
                  <a:pt x="431" y="130"/>
                </a:lnTo>
                <a:lnTo>
                  <a:pt x="494" y="173"/>
                </a:lnTo>
                <a:lnTo>
                  <a:pt x="538" y="231"/>
                </a:lnTo>
                <a:lnTo>
                  <a:pt x="572" y="283"/>
                </a:lnTo>
                <a:lnTo>
                  <a:pt x="591" y="344"/>
                </a:lnTo>
                <a:lnTo>
                  <a:pt x="591" y="403"/>
                </a:lnTo>
                <a:lnTo>
                  <a:pt x="582" y="446"/>
                </a:lnTo>
                <a:lnTo>
                  <a:pt x="553" y="478"/>
                </a:lnTo>
                <a:lnTo>
                  <a:pt x="489" y="496"/>
                </a:lnTo>
                <a:lnTo>
                  <a:pt x="419" y="503"/>
                </a:lnTo>
                <a:lnTo>
                  <a:pt x="388" y="526"/>
                </a:lnTo>
                <a:lnTo>
                  <a:pt x="352" y="541"/>
                </a:lnTo>
                <a:lnTo>
                  <a:pt x="327" y="541"/>
                </a:lnTo>
                <a:lnTo>
                  <a:pt x="308" y="526"/>
                </a:lnTo>
                <a:lnTo>
                  <a:pt x="306" y="478"/>
                </a:lnTo>
                <a:lnTo>
                  <a:pt x="320" y="420"/>
                </a:lnTo>
                <a:lnTo>
                  <a:pt x="350" y="390"/>
                </a:lnTo>
                <a:lnTo>
                  <a:pt x="389" y="397"/>
                </a:lnTo>
                <a:lnTo>
                  <a:pt x="415" y="426"/>
                </a:lnTo>
                <a:lnTo>
                  <a:pt x="457" y="432"/>
                </a:lnTo>
                <a:lnTo>
                  <a:pt x="503" y="432"/>
                </a:lnTo>
                <a:lnTo>
                  <a:pt x="522" y="421"/>
                </a:lnTo>
                <a:lnTo>
                  <a:pt x="541" y="403"/>
                </a:lnTo>
                <a:lnTo>
                  <a:pt x="545" y="365"/>
                </a:lnTo>
                <a:lnTo>
                  <a:pt x="532" y="332"/>
                </a:lnTo>
                <a:lnTo>
                  <a:pt x="513" y="290"/>
                </a:lnTo>
                <a:lnTo>
                  <a:pt x="489" y="250"/>
                </a:lnTo>
                <a:lnTo>
                  <a:pt x="457" y="225"/>
                </a:lnTo>
                <a:lnTo>
                  <a:pt x="412" y="193"/>
                </a:lnTo>
                <a:lnTo>
                  <a:pt x="352" y="163"/>
                </a:lnTo>
                <a:lnTo>
                  <a:pt x="301" y="143"/>
                </a:lnTo>
                <a:lnTo>
                  <a:pt x="226" y="124"/>
                </a:lnTo>
                <a:lnTo>
                  <a:pt x="174" y="111"/>
                </a:lnTo>
                <a:lnTo>
                  <a:pt x="92" y="111"/>
                </a:lnTo>
                <a:lnTo>
                  <a:pt x="55" y="107"/>
                </a:lnTo>
                <a:lnTo>
                  <a:pt x="19" y="79"/>
                </a:lnTo>
                <a:lnTo>
                  <a:pt x="0" y="42"/>
                </a:lnTo>
                <a:lnTo>
                  <a:pt x="10" y="4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30">
            <a:extLst>
              <a:ext uri="{FF2B5EF4-FFF2-40B4-BE49-F238E27FC236}">
                <a16:creationId xmlns:a16="http://schemas.microsoft.com/office/drawing/2014/main" id="{6D1E2B0D-86EE-4695-A261-65A3D9EF1FCB}"/>
              </a:ext>
            </a:extLst>
          </p:cNvPr>
          <p:cNvSpPr>
            <a:spLocks/>
          </p:cNvSpPr>
          <p:nvPr/>
        </p:nvSpPr>
        <p:spPr bwMode="auto">
          <a:xfrm>
            <a:off x="5141913" y="4137025"/>
            <a:ext cx="192087" cy="255588"/>
          </a:xfrm>
          <a:custGeom>
            <a:avLst/>
            <a:gdLst>
              <a:gd name="T0" fmla="*/ 0 w 121"/>
              <a:gd name="T1" fmla="*/ 223838 h 161"/>
              <a:gd name="T2" fmla="*/ 22225 w 121"/>
              <a:gd name="T3" fmla="*/ 150813 h 161"/>
              <a:gd name="T4" fmla="*/ 22225 w 121"/>
              <a:gd name="T5" fmla="*/ 84138 h 161"/>
              <a:gd name="T6" fmla="*/ 74612 w 121"/>
              <a:gd name="T7" fmla="*/ 44450 h 161"/>
              <a:gd name="T8" fmla="*/ 168275 w 121"/>
              <a:gd name="T9" fmla="*/ 0 h 161"/>
              <a:gd name="T10" fmla="*/ 192087 w 121"/>
              <a:gd name="T11" fmla="*/ 57150 h 161"/>
              <a:gd name="T12" fmla="*/ 188912 w 121"/>
              <a:gd name="T13" fmla="*/ 146050 h 161"/>
              <a:gd name="T14" fmla="*/ 117475 w 121"/>
              <a:gd name="T15" fmla="*/ 223838 h 161"/>
              <a:gd name="T16" fmla="*/ 7937 w 121"/>
              <a:gd name="T17" fmla="*/ 255588 h 161"/>
              <a:gd name="T18" fmla="*/ 0 w 121"/>
              <a:gd name="T19" fmla="*/ 223838 h 1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1" h="161">
                <a:moveTo>
                  <a:pt x="0" y="141"/>
                </a:moveTo>
                <a:lnTo>
                  <a:pt x="14" y="95"/>
                </a:lnTo>
                <a:lnTo>
                  <a:pt x="14" y="53"/>
                </a:lnTo>
                <a:lnTo>
                  <a:pt x="47" y="28"/>
                </a:lnTo>
                <a:lnTo>
                  <a:pt x="106" y="0"/>
                </a:lnTo>
                <a:lnTo>
                  <a:pt x="121" y="36"/>
                </a:lnTo>
                <a:lnTo>
                  <a:pt x="119" y="92"/>
                </a:lnTo>
                <a:lnTo>
                  <a:pt x="74" y="141"/>
                </a:lnTo>
                <a:lnTo>
                  <a:pt x="5" y="161"/>
                </a:lnTo>
                <a:lnTo>
                  <a:pt x="0" y="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2" name="Group 86">
            <a:extLst>
              <a:ext uri="{FF2B5EF4-FFF2-40B4-BE49-F238E27FC236}">
                <a16:creationId xmlns:a16="http://schemas.microsoft.com/office/drawing/2014/main" id="{BBB3AEA6-70D3-4403-A4A9-857BB3E48422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209800"/>
            <a:ext cx="4197350" cy="3717925"/>
            <a:chOff x="1536" y="1392"/>
            <a:chExt cx="2644" cy="2342"/>
          </a:xfrm>
        </p:grpSpPr>
        <p:grpSp>
          <p:nvGrpSpPr>
            <p:cNvPr id="4103" name="Group 33">
              <a:extLst>
                <a:ext uri="{FF2B5EF4-FFF2-40B4-BE49-F238E27FC236}">
                  <a16:creationId xmlns:a16="http://schemas.microsoft.com/office/drawing/2014/main" id="{2F1F1D67-22CD-4421-99FD-3E29E16C7B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392"/>
              <a:ext cx="2644" cy="2342"/>
              <a:chOff x="1631" y="1393"/>
              <a:chExt cx="2644" cy="2342"/>
            </a:xfrm>
          </p:grpSpPr>
          <p:sp>
            <p:nvSpPr>
              <p:cNvPr id="4137" name="Freeform 24">
                <a:extLst>
                  <a:ext uri="{FF2B5EF4-FFF2-40B4-BE49-F238E27FC236}">
                    <a16:creationId xmlns:a16="http://schemas.microsoft.com/office/drawing/2014/main" id="{F7D4FCFD-0C3E-4E36-8321-332DA2719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2496"/>
                <a:ext cx="216" cy="1058"/>
              </a:xfrm>
              <a:custGeom>
                <a:avLst/>
                <a:gdLst>
                  <a:gd name="T0" fmla="*/ 73 w 216"/>
                  <a:gd name="T1" fmla="*/ 153 h 1058"/>
                  <a:gd name="T2" fmla="*/ 99 w 216"/>
                  <a:gd name="T3" fmla="*/ 37 h 1058"/>
                  <a:gd name="T4" fmla="*/ 163 w 216"/>
                  <a:gd name="T5" fmla="*/ 0 h 1058"/>
                  <a:gd name="T6" fmla="*/ 216 w 216"/>
                  <a:gd name="T7" fmla="*/ 12 h 1058"/>
                  <a:gd name="T8" fmla="*/ 212 w 216"/>
                  <a:gd name="T9" fmla="*/ 62 h 1058"/>
                  <a:gd name="T10" fmla="*/ 168 w 216"/>
                  <a:gd name="T11" fmla="*/ 178 h 1058"/>
                  <a:gd name="T12" fmla="*/ 125 w 216"/>
                  <a:gd name="T13" fmla="*/ 294 h 1058"/>
                  <a:gd name="T14" fmla="*/ 103 w 216"/>
                  <a:gd name="T15" fmla="*/ 427 h 1058"/>
                  <a:gd name="T16" fmla="*/ 91 w 216"/>
                  <a:gd name="T17" fmla="*/ 543 h 1058"/>
                  <a:gd name="T18" fmla="*/ 103 w 216"/>
                  <a:gd name="T19" fmla="*/ 660 h 1058"/>
                  <a:gd name="T20" fmla="*/ 125 w 216"/>
                  <a:gd name="T21" fmla="*/ 755 h 1058"/>
                  <a:gd name="T22" fmla="*/ 156 w 216"/>
                  <a:gd name="T23" fmla="*/ 830 h 1058"/>
                  <a:gd name="T24" fmla="*/ 177 w 216"/>
                  <a:gd name="T25" fmla="*/ 863 h 1058"/>
                  <a:gd name="T26" fmla="*/ 203 w 216"/>
                  <a:gd name="T27" fmla="*/ 889 h 1058"/>
                  <a:gd name="T28" fmla="*/ 203 w 216"/>
                  <a:gd name="T29" fmla="*/ 926 h 1058"/>
                  <a:gd name="T30" fmla="*/ 163 w 216"/>
                  <a:gd name="T31" fmla="*/ 963 h 1058"/>
                  <a:gd name="T32" fmla="*/ 108 w 216"/>
                  <a:gd name="T33" fmla="*/ 1009 h 1058"/>
                  <a:gd name="T34" fmla="*/ 60 w 216"/>
                  <a:gd name="T35" fmla="*/ 1058 h 1058"/>
                  <a:gd name="T36" fmla="*/ 22 w 216"/>
                  <a:gd name="T37" fmla="*/ 1058 h 1058"/>
                  <a:gd name="T38" fmla="*/ 0 w 216"/>
                  <a:gd name="T39" fmla="*/ 979 h 1058"/>
                  <a:gd name="T40" fmla="*/ 4 w 216"/>
                  <a:gd name="T41" fmla="*/ 950 h 1058"/>
                  <a:gd name="T42" fmla="*/ 38 w 216"/>
                  <a:gd name="T43" fmla="*/ 933 h 1058"/>
                  <a:gd name="T44" fmla="*/ 112 w 216"/>
                  <a:gd name="T45" fmla="*/ 900 h 1058"/>
                  <a:gd name="T46" fmla="*/ 116 w 216"/>
                  <a:gd name="T47" fmla="*/ 876 h 1058"/>
                  <a:gd name="T48" fmla="*/ 103 w 216"/>
                  <a:gd name="T49" fmla="*/ 817 h 1058"/>
                  <a:gd name="T50" fmla="*/ 73 w 216"/>
                  <a:gd name="T51" fmla="*/ 718 h 1058"/>
                  <a:gd name="T52" fmla="*/ 43 w 216"/>
                  <a:gd name="T53" fmla="*/ 614 h 1058"/>
                  <a:gd name="T54" fmla="*/ 34 w 216"/>
                  <a:gd name="T55" fmla="*/ 539 h 1058"/>
                  <a:gd name="T56" fmla="*/ 34 w 216"/>
                  <a:gd name="T57" fmla="*/ 449 h 1058"/>
                  <a:gd name="T58" fmla="*/ 38 w 216"/>
                  <a:gd name="T59" fmla="*/ 364 h 1058"/>
                  <a:gd name="T60" fmla="*/ 56 w 216"/>
                  <a:gd name="T61" fmla="*/ 278 h 1058"/>
                  <a:gd name="T62" fmla="*/ 65 w 216"/>
                  <a:gd name="T63" fmla="*/ 199 h 1058"/>
                  <a:gd name="T64" fmla="*/ 73 w 216"/>
                  <a:gd name="T65" fmla="*/ 153 h 105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1058">
                    <a:moveTo>
                      <a:pt x="73" y="153"/>
                    </a:moveTo>
                    <a:lnTo>
                      <a:pt x="99" y="37"/>
                    </a:lnTo>
                    <a:lnTo>
                      <a:pt x="163" y="0"/>
                    </a:lnTo>
                    <a:lnTo>
                      <a:pt x="216" y="12"/>
                    </a:lnTo>
                    <a:lnTo>
                      <a:pt x="212" y="62"/>
                    </a:lnTo>
                    <a:lnTo>
                      <a:pt x="168" y="178"/>
                    </a:lnTo>
                    <a:lnTo>
                      <a:pt x="125" y="294"/>
                    </a:lnTo>
                    <a:lnTo>
                      <a:pt x="103" y="427"/>
                    </a:lnTo>
                    <a:lnTo>
                      <a:pt x="91" y="543"/>
                    </a:lnTo>
                    <a:lnTo>
                      <a:pt x="103" y="660"/>
                    </a:lnTo>
                    <a:lnTo>
                      <a:pt x="125" y="755"/>
                    </a:lnTo>
                    <a:lnTo>
                      <a:pt x="156" y="830"/>
                    </a:lnTo>
                    <a:lnTo>
                      <a:pt x="177" y="863"/>
                    </a:lnTo>
                    <a:lnTo>
                      <a:pt x="203" y="889"/>
                    </a:lnTo>
                    <a:lnTo>
                      <a:pt x="203" y="926"/>
                    </a:lnTo>
                    <a:lnTo>
                      <a:pt x="163" y="963"/>
                    </a:lnTo>
                    <a:lnTo>
                      <a:pt x="108" y="1009"/>
                    </a:lnTo>
                    <a:lnTo>
                      <a:pt x="60" y="1058"/>
                    </a:lnTo>
                    <a:lnTo>
                      <a:pt x="22" y="1058"/>
                    </a:lnTo>
                    <a:lnTo>
                      <a:pt x="0" y="979"/>
                    </a:lnTo>
                    <a:lnTo>
                      <a:pt x="4" y="950"/>
                    </a:lnTo>
                    <a:lnTo>
                      <a:pt x="38" y="933"/>
                    </a:lnTo>
                    <a:lnTo>
                      <a:pt x="112" y="900"/>
                    </a:lnTo>
                    <a:lnTo>
                      <a:pt x="116" y="876"/>
                    </a:lnTo>
                    <a:lnTo>
                      <a:pt x="103" y="817"/>
                    </a:lnTo>
                    <a:lnTo>
                      <a:pt x="73" y="718"/>
                    </a:lnTo>
                    <a:lnTo>
                      <a:pt x="43" y="614"/>
                    </a:lnTo>
                    <a:lnTo>
                      <a:pt x="34" y="539"/>
                    </a:lnTo>
                    <a:lnTo>
                      <a:pt x="34" y="449"/>
                    </a:lnTo>
                    <a:lnTo>
                      <a:pt x="38" y="364"/>
                    </a:lnTo>
                    <a:lnTo>
                      <a:pt x="56" y="278"/>
                    </a:lnTo>
                    <a:lnTo>
                      <a:pt x="65" y="199"/>
                    </a:lnTo>
                    <a:lnTo>
                      <a:pt x="73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8" name="Group 32">
                <a:extLst>
                  <a:ext uri="{FF2B5EF4-FFF2-40B4-BE49-F238E27FC236}">
                    <a16:creationId xmlns:a16="http://schemas.microsoft.com/office/drawing/2014/main" id="{D7171F94-FD5C-4682-96C7-32C4DD7511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31" y="1393"/>
                <a:ext cx="2644" cy="2342"/>
                <a:chOff x="1631" y="1393"/>
                <a:chExt cx="2644" cy="2342"/>
              </a:xfrm>
            </p:grpSpPr>
            <p:sp>
              <p:nvSpPr>
                <p:cNvPr id="4139" name="Freeform 5">
                  <a:extLst>
                    <a:ext uri="{FF2B5EF4-FFF2-40B4-BE49-F238E27FC236}">
                      <a16:creationId xmlns:a16="http://schemas.microsoft.com/office/drawing/2014/main" id="{67189FAD-EB2E-4D3F-A0C8-E34B11D731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1" y="1393"/>
                  <a:ext cx="325" cy="448"/>
                </a:xfrm>
                <a:custGeom>
                  <a:avLst/>
                  <a:gdLst>
                    <a:gd name="T0" fmla="*/ 102 w 325"/>
                    <a:gd name="T1" fmla="*/ 309 h 448"/>
                    <a:gd name="T2" fmla="*/ 57 w 325"/>
                    <a:gd name="T3" fmla="*/ 259 h 448"/>
                    <a:gd name="T4" fmla="*/ 25 w 325"/>
                    <a:gd name="T5" fmla="*/ 208 h 448"/>
                    <a:gd name="T6" fmla="*/ 6 w 325"/>
                    <a:gd name="T7" fmla="*/ 160 h 448"/>
                    <a:gd name="T8" fmla="*/ 0 w 325"/>
                    <a:gd name="T9" fmla="*/ 91 h 448"/>
                    <a:gd name="T10" fmla="*/ 13 w 325"/>
                    <a:gd name="T11" fmla="*/ 53 h 448"/>
                    <a:gd name="T12" fmla="*/ 34 w 325"/>
                    <a:gd name="T13" fmla="*/ 26 h 448"/>
                    <a:gd name="T14" fmla="*/ 70 w 325"/>
                    <a:gd name="T15" fmla="*/ 9 h 448"/>
                    <a:gd name="T16" fmla="*/ 111 w 325"/>
                    <a:gd name="T17" fmla="*/ 0 h 448"/>
                    <a:gd name="T18" fmla="*/ 168 w 325"/>
                    <a:gd name="T19" fmla="*/ 16 h 448"/>
                    <a:gd name="T20" fmla="*/ 210 w 325"/>
                    <a:gd name="T21" fmla="*/ 39 h 448"/>
                    <a:gd name="T22" fmla="*/ 251 w 325"/>
                    <a:gd name="T23" fmla="*/ 72 h 448"/>
                    <a:gd name="T24" fmla="*/ 283 w 325"/>
                    <a:gd name="T25" fmla="*/ 116 h 448"/>
                    <a:gd name="T26" fmla="*/ 306 w 325"/>
                    <a:gd name="T27" fmla="*/ 153 h 448"/>
                    <a:gd name="T28" fmla="*/ 321 w 325"/>
                    <a:gd name="T29" fmla="*/ 202 h 448"/>
                    <a:gd name="T30" fmla="*/ 325 w 325"/>
                    <a:gd name="T31" fmla="*/ 243 h 448"/>
                    <a:gd name="T32" fmla="*/ 319 w 325"/>
                    <a:gd name="T33" fmla="*/ 292 h 448"/>
                    <a:gd name="T34" fmla="*/ 300 w 325"/>
                    <a:gd name="T35" fmla="*/ 324 h 448"/>
                    <a:gd name="T36" fmla="*/ 277 w 325"/>
                    <a:gd name="T37" fmla="*/ 347 h 448"/>
                    <a:gd name="T38" fmla="*/ 229 w 325"/>
                    <a:gd name="T39" fmla="*/ 354 h 448"/>
                    <a:gd name="T40" fmla="*/ 187 w 325"/>
                    <a:gd name="T41" fmla="*/ 354 h 448"/>
                    <a:gd name="T42" fmla="*/ 143 w 325"/>
                    <a:gd name="T43" fmla="*/ 341 h 448"/>
                    <a:gd name="T44" fmla="*/ 121 w 325"/>
                    <a:gd name="T45" fmla="*/ 380 h 448"/>
                    <a:gd name="T46" fmla="*/ 98 w 325"/>
                    <a:gd name="T47" fmla="*/ 435 h 448"/>
                    <a:gd name="T48" fmla="*/ 79 w 325"/>
                    <a:gd name="T49" fmla="*/ 448 h 448"/>
                    <a:gd name="T50" fmla="*/ 57 w 325"/>
                    <a:gd name="T51" fmla="*/ 448 h 448"/>
                    <a:gd name="T52" fmla="*/ 47 w 325"/>
                    <a:gd name="T53" fmla="*/ 419 h 448"/>
                    <a:gd name="T54" fmla="*/ 57 w 325"/>
                    <a:gd name="T55" fmla="*/ 387 h 448"/>
                    <a:gd name="T56" fmla="*/ 89 w 325"/>
                    <a:gd name="T57" fmla="*/ 350 h 448"/>
                    <a:gd name="T58" fmla="*/ 102 w 325"/>
                    <a:gd name="T59" fmla="*/ 309 h 44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325" h="448">
                      <a:moveTo>
                        <a:pt x="102" y="309"/>
                      </a:moveTo>
                      <a:lnTo>
                        <a:pt x="57" y="259"/>
                      </a:lnTo>
                      <a:lnTo>
                        <a:pt x="25" y="208"/>
                      </a:lnTo>
                      <a:lnTo>
                        <a:pt x="6" y="160"/>
                      </a:lnTo>
                      <a:lnTo>
                        <a:pt x="0" y="91"/>
                      </a:lnTo>
                      <a:lnTo>
                        <a:pt x="13" y="53"/>
                      </a:lnTo>
                      <a:lnTo>
                        <a:pt x="34" y="26"/>
                      </a:lnTo>
                      <a:lnTo>
                        <a:pt x="70" y="9"/>
                      </a:lnTo>
                      <a:lnTo>
                        <a:pt x="111" y="0"/>
                      </a:lnTo>
                      <a:lnTo>
                        <a:pt x="168" y="16"/>
                      </a:lnTo>
                      <a:lnTo>
                        <a:pt x="210" y="39"/>
                      </a:lnTo>
                      <a:lnTo>
                        <a:pt x="251" y="72"/>
                      </a:lnTo>
                      <a:lnTo>
                        <a:pt x="283" y="116"/>
                      </a:lnTo>
                      <a:lnTo>
                        <a:pt x="306" y="153"/>
                      </a:lnTo>
                      <a:lnTo>
                        <a:pt x="321" y="202"/>
                      </a:lnTo>
                      <a:lnTo>
                        <a:pt x="325" y="243"/>
                      </a:lnTo>
                      <a:lnTo>
                        <a:pt x="319" y="292"/>
                      </a:lnTo>
                      <a:lnTo>
                        <a:pt x="300" y="324"/>
                      </a:lnTo>
                      <a:lnTo>
                        <a:pt x="277" y="347"/>
                      </a:lnTo>
                      <a:lnTo>
                        <a:pt x="229" y="354"/>
                      </a:lnTo>
                      <a:lnTo>
                        <a:pt x="187" y="354"/>
                      </a:lnTo>
                      <a:lnTo>
                        <a:pt x="143" y="341"/>
                      </a:lnTo>
                      <a:lnTo>
                        <a:pt x="121" y="380"/>
                      </a:lnTo>
                      <a:lnTo>
                        <a:pt x="98" y="435"/>
                      </a:lnTo>
                      <a:lnTo>
                        <a:pt x="79" y="448"/>
                      </a:lnTo>
                      <a:lnTo>
                        <a:pt x="57" y="448"/>
                      </a:lnTo>
                      <a:lnTo>
                        <a:pt x="47" y="419"/>
                      </a:lnTo>
                      <a:lnTo>
                        <a:pt x="57" y="387"/>
                      </a:lnTo>
                      <a:lnTo>
                        <a:pt x="89" y="350"/>
                      </a:lnTo>
                      <a:lnTo>
                        <a:pt x="102" y="3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40" name="Group 31">
                  <a:extLst>
                    <a:ext uri="{FF2B5EF4-FFF2-40B4-BE49-F238E27FC236}">
                      <a16:creationId xmlns:a16="http://schemas.microsoft.com/office/drawing/2014/main" id="{599B41F2-C9AB-4213-8D8A-E1E846EE216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31" y="1568"/>
                  <a:ext cx="2644" cy="2167"/>
                  <a:chOff x="1631" y="1568"/>
                  <a:chExt cx="2644" cy="2167"/>
                </a:xfrm>
              </p:grpSpPr>
              <p:sp>
                <p:nvSpPr>
                  <p:cNvPr id="4141" name="Freeform 6">
                    <a:extLst>
                      <a:ext uri="{FF2B5EF4-FFF2-40B4-BE49-F238E27FC236}">
                        <a16:creationId xmlns:a16="http://schemas.microsoft.com/office/drawing/2014/main" id="{09E020E0-3F73-4957-846D-5DB8F495C3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64" y="1728"/>
                    <a:ext cx="529" cy="831"/>
                  </a:xfrm>
                  <a:custGeom>
                    <a:avLst/>
                    <a:gdLst>
                      <a:gd name="T0" fmla="*/ 32 w 529"/>
                      <a:gd name="T1" fmla="*/ 44 h 831"/>
                      <a:gd name="T2" fmla="*/ 75 w 529"/>
                      <a:gd name="T3" fmla="*/ 9 h 831"/>
                      <a:gd name="T4" fmla="*/ 123 w 529"/>
                      <a:gd name="T5" fmla="*/ 0 h 831"/>
                      <a:gd name="T6" fmla="*/ 168 w 529"/>
                      <a:gd name="T7" fmla="*/ 7 h 831"/>
                      <a:gd name="T8" fmla="*/ 218 w 529"/>
                      <a:gd name="T9" fmla="*/ 19 h 831"/>
                      <a:gd name="T10" fmla="*/ 269 w 529"/>
                      <a:gd name="T11" fmla="*/ 53 h 831"/>
                      <a:gd name="T12" fmla="*/ 327 w 529"/>
                      <a:gd name="T13" fmla="*/ 102 h 831"/>
                      <a:gd name="T14" fmla="*/ 376 w 529"/>
                      <a:gd name="T15" fmla="*/ 152 h 831"/>
                      <a:gd name="T16" fmla="*/ 413 w 529"/>
                      <a:gd name="T17" fmla="*/ 207 h 831"/>
                      <a:gd name="T18" fmla="*/ 451 w 529"/>
                      <a:gd name="T19" fmla="*/ 268 h 831"/>
                      <a:gd name="T20" fmla="*/ 484 w 529"/>
                      <a:gd name="T21" fmla="*/ 337 h 831"/>
                      <a:gd name="T22" fmla="*/ 503 w 529"/>
                      <a:gd name="T23" fmla="*/ 402 h 831"/>
                      <a:gd name="T24" fmla="*/ 516 w 529"/>
                      <a:gd name="T25" fmla="*/ 488 h 831"/>
                      <a:gd name="T26" fmla="*/ 529 w 529"/>
                      <a:gd name="T27" fmla="*/ 571 h 831"/>
                      <a:gd name="T28" fmla="*/ 529 w 529"/>
                      <a:gd name="T29" fmla="*/ 656 h 831"/>
                      <a:gd name="T30" fmla="*/ 514 w 529"/>
                      <a:gd name="T31" fmla="*/ 722 h 831"/>
                      <a:gd name="T32" fmla="*/ 489 w 529"/>
                      <a:gd name="T33" fmla="*/ 772 h 831"/>
                      <a:gd name="T34" fmla="*/ 460 w 529"/>
                      <a:gd name="T35" fmla="*/ 800 h 831"/>
                      <a:gd name="T36" fmla="*/ 419 w 529"/>
                      <a:gd name="T37" fmla="*/ 818 h 831"/>
                      <a:gd name="T38" fmla="*/ 370 w 529"/>
                      <a:gd name="T39" fmla="*/ 828 h 831"/>
                      <a:gd name="T40" fmla="*/ 321 w 529"/>
                      <a:gd name="T41" fmla="*/ 831 h 831"/>
                      <a:gd name="T42" fmla="*/ 276 w 529"/>
                      <a:gd name="T43" fmla="*/ 818 h 831"/>
                      <a:gd name="T44" fmla="*/ 246 w 529"/>
                      <a:gd name="T45" fmla="*/ 798 h 831"/>
                      <a:gd name="T46" fmla="*/ 220 w 529"/>
                      <a:gd name="T47" fmla="*/ 766 h 831"/>
                      <a:gd name="T48" fmla="*/ 201 w 529"/>
                      <a:gd name="T49" fmla="*/ 738 h 831"/>
                      <a:gd name="T50" fmla="*/ 194 w 529"/>
                      <a:gd name="T51" fmla="*/ 676 h 831"/>
                      <a:gd name="T52" fmla="*/ 194 w 529"/>
                      <a:gd name="T53" fmla="*/ 630 h 831"/>
                      <a:gd name="T54" fmla="*/ 211 w 529"/>
                      <a:gd name="T55" fmla="*/ 583 h 831"/>
                      <a:gd name="T56" fmla="*/ 231 w 529"/>
                      <a:gd name="T57" fmla="*/ 544 h 831"/>
                      <a:gd name="T58" fmla="*/ 237 w 529"/>
                      <a:gd name="T59" fmla="*/ 505 h 831"/>
                      <a:gd name="T60" fmla="*/ 239 w 529"/>
                      <a:gd name="T61" fmla="*/ 458 h 831"/>
                      <a:gd name="T62" fmla="*/ 227 w 529"/>
                      <a:gd name="T63" fmla="*/ 415 h 831"/>
                      <a:gd name="T64" fmla="*/ 220 w 529"/>
                      <a:gd name="T65" fmla="*/ 382 h 831"/>
                      <a:gd name="T66" fmla="*/ 195 w 529"/>
                      <a:gd name="T67" fmla="*/ 346 h 831"/>
                      <a:gd name="T68" fmla="*/ 158 w 529"/>
                      <a:gd name="T69" fmla="*/ 319 h 831"/>
                      <a:gd name="T70" fmla="*/ 107 w 529"/>
                      <a:gd name="T71" fmla="*/ 284 h 831"/>
                      <a:gd name="T72" fmla="*/ 55 w 529"/>
                      <a:gd name="T73" fmla="*/ 264 h 831"/>
                      <a:gd name="T74" fmla="*/ 25 w 529"/>
                      <a:gd name="T75" fmla="*/ 234 h 831"/>
                      <a:gd name="T76" fmla="*/ 6 w 529"/>
                      <a:gd name="T77" fmla="*/ 196 h 831"/>
                      <a:gd name="T78" fmla="*/ 0 w 529"/>
                      <a:gd name="T79" fmla="*/ 150 h 831"/>
                      <a:gd name="T80" fmla="*/ 4 w 529"/>
                      <a:gd name="T81" fmla="*/ 96 h 831"/>
                      <a:gd name="T82" fmla="*/ 32 w 529"/>
                      <a:gd name="T83" fmla="*/ 44 h 831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529" h="831">
                        <a:moveTo>
                          <a:pt x="32" y="44"/>
                        </a:moveTo>
                        <a:lnTo>
                          <a:pt x="75" y="9"/>
                        </a:lnTo>
                        <a:lnTo>
                          <a:pt x="123" y="0"/>
                        </a:lnTo>
                        <a:lnTo>
                          <a:pt x="168" y="7"/>
                        </a:lnTo>
                        <a:lnTo>
                          <a:pt x="218" y="19"/>
                        </a:lnTo>
                        <a:lnTo>
                          <a:pt x="269" y="53"/>
                        </a:lnTo>
                        <a:lnTo>
                          <a:pt x="327" y="102"/>
                        </a:lnTo>
                        <a:lnTo>
                          <a:pt x="376" y="152"/>
                        </a:lnTo>
                        <a:lnTo>
                          <a:pt x="413" y="207"/>
                        </a:lnTo>
                        <a:lnTo>
                          <a:pt x="451" y="268"/>
                        </a:lnTo>
                        <a:lnTo>
                          <a:pt x="484" y="337"/>
                        </a:lnTo>
                        <a:lnTo>
                          <a:pt x="503" y="402"/>
                        </a:lnTo>
                        <a:lnTo>
                          <a:pt x="516" y="488"/>
                        </a:lnTo>
                        <a:lnTo>
                          <a:pt x="529" y="571"/>
                        </a:lnTo>
                        <a:lnTo>
                          <a:pt x="529" y="656"/>
                        </a:lnTo>
                        <a:lnTo>
                          <a:pt x="514" y="722"/>
                        </a:lnTo>
                        <a:lnTo>
                          <a:pt x="489" y="772"/>
                        </a:lnTo>
                        <a:lnTo>
                          <a:pt x="460" y="800"/>
                        </a:lnTo>
                        <a:lnTo>
                          <a:pt x="419" y="818"/>
                        </a:lnTo>
                        <a:lnTo>
                          <a:pt x="370" y="828"/>
                        </a:lnTo>
                        <a:lnTo>
                          <a:pt x="321" y="831"/>
                        </a:lnTo>
                        <a:lnTo>
                          <a:pt x="276" y="818"/>
                        </a:lnTo>
                        <a:lnTo>
                          <a:pt x="246" y="798"/>
                        </a:lnTo>
                        <a:lnTo>
                          <a:pt x="220" y="766"/>
                        </a:lnTo>
                        <a:lnTo>
                          <a:pt x="201" y="738"/>
                        </a:lnTo>
                        <a:lnTo>
                          <a:pt x="194" y="676"/>
                        </a:lnTo>
                        <a:lnTo>
                          <a:pt x="194" y="630"/>
                        </a:lnTo>
                        <a:lnTo>
                          <a:pt x="211" y="583"/>
                        </a:lnTo>
                        <a:lnTo>
                          <a:pt x="231" y="544"/>
                        </a:lnTo>
                        <a:lnTo>
                          <a:pt x="237" y="505"/>
                        </a:lnTo>
                        <a:lnTo>
                          <a:pt x="239" y="458"/>
                        </a:lnTo>
                        <a:lnTo>
                          <a:pt x="227" y="415"/>
                        </a:lnTo>
                        <a:lnTo>
                          <a:pt x="220" y="382"/>
                        </a:lnTo>
                        <a:lnTo>
                          <a:pt x="195" y="346"/>
                        </a:lnTo>
                        <a:lnTo>
                          <a:pt x="158" y="319"/>
                        </a:lnTo>
                        <a:lnTo>
                          <a:pt x="107" y="284"/>
                        </a:lnTo>
                        <a:lnTo>
                          <a:pt x="55" y="264"/>
                        </a:lnTo>
                        <a:lnTo>
                          <a:pt x="25" y="234"/>
                        </a:lnTo>
                        <a:lnTo>
                          <a:pt x="6" y="196"/>
                        </a:lnTo>
                        <a:lnTo>
                          <a:pt x="0" y="150"/>
                        </a:lnTo>
                        <a:lnTo>
                          <a:pt x="4" y="96"/>
                        </a:lnTo>
                        <a:lnTo>
                          <a:pt x="32" y="4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4142" name="Group 14">
                    <a:extLst>
                      <a:ext uri="{FF2B5EF4-FFF2-40B4-BE49-F238E27FC236}">
                        <a16:creationId xmlns:a16="http://schemas.microsoft.com/office/drawing/2014/main" id="{6E0183B8-5F80-4D2D-8933-83AC3C976CC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10" y="1568"/>
                    <a:ext cx="1565" cy="1629"/>
                    <a:chOff x="2710" y="1568"/>
                    <a:chExt cx="1565" cy="1629"/>
                  </a:xfrm>
                </p:grpSpPr>
                <p:sp>
                  <p:nvSpPr>
                    <p:cNvPr id="4148" name="Freeform 8">
                      <a:extLst>
                        <a:ext uri="{FF2B5EF4-FFF2-40B4-BE49-F238E27FC236}">
                          <a16:creationId xmlns:a16="http://schemas.microsoft.com/office/drawing/2014/main" id="{32142BEA-A86A-4EC3-B131-A0F6768567F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9" y="1578"/>
                      <a:ext cx="262" cy="221"/>
                    </a:xfrm>
                    <a:custGeom>
                      <a:avLst/>
                      <a:gdLst>
                        <a:gd name="T0" fmla="*/ 17 w 262"/>
                        <a:gd name="T1" fmla="*/ 96 h 221"/>
                        <a:gd name="T2" fmla="*/ 142 w 262"/>
                        <a:gd name="T3" fmla="*/ 0 h 221"/>
                        <a:gd name="T4" fmla="*/ 231 w 262"/>
                        <a:gd name="T5" fmla="*/ 40 h 221"/>
                        <a:gd name="T6" fmla="*/ 262 w 262"/>
                        <a:gd name="T7" fmla="*/ 91 h 221"/>
                        <a:gd name="T8" fmla="*/ 214 w 262"/>
                        <a:gd name="T9" fmla="*/ 147 h 221"/>
                        <a:gd name="T10" fmla="*/ 142 w 262"/>
                        <a:gd name="T11" fmla="*/ 221 h 221"/>
                        <a:gd name="T12" fmla="*/ 107 w 262"/>
                        <a:gd name="T13" fmla="*/ 147 h 221"/>
                        <a:gd name="T14" fmla="*/ 47 w 262"/>
                        <a:gd name="T15" fmla="*/ 130 h 221"/>
                        <a:gd name="T16" fmla="*/ 0 w 262"/>
                        <a:gd name="T17" fmla="*/ 121 h 221"/>
                        <a:gd name="T18" fmla="*/ 17 w 262"/>
                        <a:gd name="T19" fmla="*/ 96 h 22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0" t="0" r="r" b="b"/>
                      <a:pathLst>
                        <a:path w="262" h="221">
                          <a:moveTo>
                            <a:pt x="17" y="96"/>
                          </a:moveTo>
                          <a:lnTo>
                            <a:pt x="142" y="0"/>
                          </a:lnTo>
                          <a:lnTo>
                            <a:pt x="231" y="40"/>
                          </a:lnTo>
                          <a:lnTo>
                            <a:pt x="262" y="91"/>
                          </a:lnTo>
                          <a:lnTo>
                            <a:pt x="214" y="147"/>
                          </a:lnTo>
                          <a:lnTo>
                            <a:pt x="142" y="221"/>
                          </a:lnTo>
                          <a:lnTo>
                            <a:pt x="107" y="147"/>
                          </a:lnTo>
                          <a:lnTo>
                            <a:pt x="47" y="130"/>
                          </a:lnTo>
                          <a:lnTo>
                            <a:pt x="0" y="121"/>
                          </a:lnTo>
                          <a:lnTo>
                            <a:pt x="17" y="96"/>
                          </a:lnTo>
                          <a:close/>
                        </a:path>
                      </a:pathLst>
                    </a:custGeom>
                    <a:solidFill>
                      <a:srgbClr val="FDA4B5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49" name="Freeform 9">
                      <a:extLst>
                        <a:ext uri="{FF2B5EF4-FFF2-40B4-BE49-F238E27FC236}">
                          <a16:creationId xmlns:a16="http://schemas.microsoft.com/office/drawing/2014/main" id="{8FE5CFC4-AE05-45BC-8DAA-A9E2F7A69A7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76" y="2923"/>
                      <a:ext cx="203" cy="220"/>
                    </a:xfrm>
                    <a:custGeom>
                      <a:avLst/>
                      <a:gdLst>
                        <a:gd name="T0" fmla="*/ 0 w 203"/>
                        <a:gd name="T1" fmla="*/ 220 h 220"/>
                        <a:gd name="T2" fmla="*/ 34 w 203"/>
                        <a:gd name="T3" fmla="*/ 130 h 220"/>
                        <a:gd name="T4" fmla="*/ 94 w 203"/>
                        <a:gd name="T5" fmla="*/ 0 h 220"/>
                        <a:gd name="T6" fmla="*/ 194 w 203"/>
                        <a:gd name="T7" fmla="*/ 43 h 220"/>
                        <a:gd name="T8" fmla="*/ 203 w 203"/>
                        <a:gd name="T9" fmla="*/ 125 h 220"/>
                        <a:gd name="T10" fmla="*/ 138 w 203"/>
                        <a:gd name="T11" fmla="*/ 164 h 220"/>
                        <a:gd name="T12" fmla="*/ 0 w 203"/>
                        <a:gd name="T13" fmla="*/ 220 h 220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3" h="220">
                          <a:moveTo>
                            <a:pt x="0" y="220"/>
                          </a:moveTo>
                          <a:lnTo>
                            <a:pt x="34" y="130"/>
                          </a:lnTo>
                          <a:lnTo>
                            <a:pt x="94" y="0"/>
                          </a:lnTo>
                          <a:lnTo>
                            <a:pt x="194" y="43"/>
                          </a:lnTo>
                          <a:lnTo>
                            <a:pt x="203" y="125"/>
                          </a:lnTo>
                          <a:lnTo>
                            <a:pt x="138" y="164"/>
                          </a:lnTo>
                          <a:lnTo>
                            <a:pt x="0" y="220"/>
                          </a:lnTo>
                          <a:close/>
                        </a:path>
                      </a:pathLst>
                    </a:custGeom>
                    <a:solidFill>
                      <a:srgbClr val="F6BF6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0" name="Freeform 10">
                      <a:extLst>
                        <a:ext uri="{FF2B5EF4-FFF2-40B4-BE49-F238E27FC236}">
                          <a16:creationId xmlns:a16="http://schemas.microsoft.com/office/drawing/2014/main" id="{93F5F2C6-61F8-422C-9139-3D7C91A6FC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70" y="1682"/>
                      <a:ext cx="1280" cy="1391"/>
                    </a:xfrm>
                    <a:custGeom>
                      <a:avLst/>
                      <a:gdLst>
                        <a:gd name="T0" fmla="*/ 4 w 1280"/>
                        <a:gd name="T1" fmla="*/ 1246 h 1391"/>
                        <a:gd name="T2" fmla="*/ 120 w 1280"/>
                        <a:gd name="T3" fmla="*/ 1151 h 1391"/>
                        <a:gd name="T4" fmla="*/ 212 w 1280"/>
                        <a:gd name="T5" fmla="*/ 1060 h 1391"/>
                        <a:gd name="T6" fmla="*/ 308 w 1280"/>
                        <a:gd name="T7" fmla="*/ 956 h 1391"/>
                        <a:gd name="T8" fmla="*/ 437 w 1280"/>
                        <a:gd name="T9" fmla="*/ 833 h 1391"/>
                        <a:gd name="T10" fmla="*/ 540 w 1280"/>
                        <a:gd name="T11" fmla="*/ 720 h 1391"/>
                        <a:gd name="T12" fmla="*/ 648 w 1280"/>
                        <a:gd name="T13" fmla="*/ 588 h 1391"/>
                        <a:gd name="T14" fmla="*/ 715 w 1280"/>
                        <a:gd name="T15" fmla="*/ 521 h 1391"/>
                        <a:gd name="T16" fmla="*/ 790 w 1280"/>
                        <a:gd name="T17" fmla="*/ 447 h 1391"/>
                        <a:gd name="T18" fmla="*/ 885 w 1280"/>
                        <a:gd name="T19" fmla="*/ 318 h 1391"/>
                        <a:gd name="T20" fmla="*/ 956 w 1280"/>
                        <a:gd name="T21" fmla="*/ 215 h 1391"/>
                        <a:gd name="T22" fmla="*/ 1026 w 1280"/>
                        <a:gd name="T23" fmla="*/ 128 h 1391"/>
                        <a:gd name="T24" fmla="*/ 1101 w 1280"/>
                        <a:gd name="T25" fmla="*/ 45 h 1391"/>
                        <a:gd name="T26" fmla="*/ 1155 w 1280"/>
                        <a:gd name="T27" fmla="*/ 0 h 1391"/>
                        <a:gd name="T28" fmla="*/ 1221 w 1280"/>
                        <a:gd name="T29" fmla="*/ 12 h 1391"/>
                        <a:gd name="T30" fmla="*/ 1250 w 1280"/>
                        <a:gd name="T31" fmla="*/ 37 h 1391"/>
                        <a:gd name="T32" fmla="*/ 1271 w 1280"/>
                        <a:gd name="T33" fmla="*/ 74 h 1391"/>
                        <a:gd name="T34" fmla="*/ 1280 w 1280"/>
                        <a:gd name="T35" fmla="*/ 103 h 1391"/>
                        <a:gd name="T36" fmla="*/ 1180 w 1280"/>
                        <a:gd name="T37" fmla="*/ 211 h 1391"/>
                        <a:gd name="T38" fmla="*/ 1105 w 1280"/>
                        <a:gd name="T39" fmla="*/ 289 h 1391"/>
                        <a:gd name="T40" fmla="*/ 1042 w 1280"/>
                        <a:gd name="T41" fmla="*/ 359 h 1391"/>
                        <a:gd name="T42" fmla="*/ 976 w 1280"/>
                        <a:gd name="T43" fmla="*/ 431 h 1391"/>
                        <a:gd name="T44" fmla="*/ 922 w 1280"/>
                        <a:gd name="T45" fmla="*/ 497 h 1391"/>
                        <a:gd name="T46" fmla="*/ 847 w 1280"/>
                        <a:gd name="T47" fmla="*/ 591 h 1391"/>
                        <a:gd name="T48" fmla="*/ 748 w 1280"/>
                        <a:gd name="T49" fmla="*/ 708 h 1391"/>
                        <a:gd name="T50" fmla="*/ 648 w 1280"/>
                        <a:gd name="T51" fmla="*/ 820 h 1391"/>
                        <a:gd name="T52" fmla="*/ 553 w 1280"/>
                        <a:gd name="T53" fmla="*/ 919 h 1391"/>
                        <a:gd name="T54" fmla="*/ 449 w 1280"/>
                        <a:gd name="T55" fmla="*/ 1019 h 1391"/>
                        <a:gd name="T56" fmla="*/ 361 w 1280"/>
                        <a:gd name="T57" fmla="*/ 1106 h 1391"/>
                        <a:gd name="T58" fmla="*/ 254 w 1280"/>
                        <a:gd name="T59" fmla="*/ 1213 h 1391"/>
                        <a:gd name="T60" fmla="*/ 188 w 1280"/>
                        <a:gd name="T61" fmla="*/ 1279 h 1391"/>
                        <a:gd name="T62" fmla="*/ 104 w 1280"/>
                        <a:gd name="T63" fmla="*/ 1358 h 1391"/>
                        <a:gd name="T64" fmla="*/ 67 w 1280"/>
                        <a:gd name="T65" fmla="*/ 1391 h 1391"/>
                        <a:gd name="T66" fmla="*/ 76 w 1280"/>
                        <a:gd name="T67" fmla="*/ 1334 h 1391"/>
                        <a:gd name="T68" fmla="*/ 30 w 1280"/>
                        <a:gd name="T69" fmla="*/ 1341 h 1391"/>
                        <a:gd name="T70" fmla="*/ 46 w 1280"/>
                        <a:gd name="T71" fmla="*/ 1292 h 1391"/>
                        <a:gd name="T72" fmla="*/ 0 w 1280"/>
                        <a:gd name="T73" fmla="*/ 1304 h 1391"/>
                        <a:gd name="T74" fmla="*/ 4 w 1280"/>
                        <a:gd name="T75" fmla="*/ 1246 h 1391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1280" h="1391">
                          <a:moveTo>
                            <a:pt x="4" y="1246"/>
                          </a:moveTo>
                          <a:lnTo>
                            <a:pt x="120" y="1151"/>
                          </a:lnTo>
                          <a:lnTo>
                            <a:pt x="212" y="1060"/>
                          </a:lnTo>
                          <a:lnTo>
                            <a:pt x="308" y="956"/>
                          </a:lnTo>
                          <a:lnTo>
                            <a:pt x="437" y="833"/>
                          </a:lnTo>
                          <a:lnTo>
                            <a:pt x="540" y="720"/>
                          </a:lnTo>
                          <a:lnTo>
                            <a:pt x="648" y="588"/>
                          </a:lnTo>
                          <a:lnTo>
                            <a:pt x="715" y="521"/>
                          </a:lnTo>
                          <a:lnTo>
                            <a:pt x="790" y="447"/>
                          </a:lnTo>
                          <a:lnTo>
                            <a:pt x="885" y="318"/>
                          </a:lnTo>
                          <a:lnTo>
                            <a:pt x="956" y="215"/>
                          </a:lnTo>
                          <a:lnTo>
                            <a:pt x="1026" y="128"/>
                          </a:lnTo>
                          <a:lnTo>
                            <a:pt x="1101" y="45"/>
                          </a:lnTo>
                          <a:lnTo>
                            <a:pt x="1155" y="0"/>
                          </a:lnTo>
                          <a:lnTo>
                            <a:pt x="1221" y="12"/>
                          </a:lnTo>
                          <a:lnTo>
                            <a:pt x="1250" y="37"/>
                          </a:lnTo>
                          <a:lnTo>
                            <a:pt x="1271" y="74"/>
                          </a:lnTo>
                          <a:lnTo>
                            <a:pt x="1280" y="103"/>
                          </a:lnTo>
                          <a:lnTo>
                            <a:pt x="1180" y="211"/>
                          </a:lnTo>
                          <a:lnTo>
                            <a:pt x="1105" y="289"/>
                          </a:lnTo>
                          <a:lnTo>
                            <a:pt x="1042" y="359"/>
                          </a:lnTo>
                          <a:lnTo>
                            <a:pt x="976" y="431"/>
                          </a:lnTo>
                          <a:lnTo>
                            <a:pt x="922" y="497"/>
                          </a:lnTo>
                          <a:lnTo>
                            <a:pt x="847" y="591"/>
                          </a:lnTo>
                          <a:lnTo>
                            <a:pt x="748" y="708"/>
                          </a:lnTo>
                          <a:lnTo>
                            <a:pt x="648" y="820"/>
                          </a:lnTo>
                          <a:lnTo>
                            <a:pt x="553" y="919"/>
                          </a:lnTo>
                          <a:lnTo>
                            <a:pt x="449" y="1019"/>
                          </a:lnTo>
                          <a:lnTo>
                            <a:pt x="361" y="1106"/>
                          </a:lnTo>
                          <a:lnTo>
                            <a:pt x="254" y="1213"/>
                          </a:lnTo>
                          <a:lnTo>
                            <a:pt x="188" y="1279"/>
                          </a:lnTo>
                          <a:lnTo>
                            <a:pt x="104" y="1358"/>
                          </a:lnTo>
                          <a:lnTo>
                            <a:pt x="67" y="1391"/>
                          </a:lnTo>
                          <a:lnTo>
                            <a:pt x="76" y="1334"/>
                          </a:lnTo>
                          <a:lnTo>
                            <a:pt x="30" y="1341"/>
                          </a:lnTo>
                          <a:lnTo>
                            <a:pt x="46" y="1292"/>
                          </a:lnTo>
                          <a:lnTo>
                            <a:pt x="0" y="1304"/>
                          </a:lnTo>
                          <a:lnTo>
                            <a:pt x="4" y="1246"/>
                          </a:lnTo>
                          <a:close/>
                        </a:path>
                      </a:pathLst>
                    </a:custGeom>
                    <a:solidFill>
                      <a:srgbClr val="F0EA8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1" name="Freeform 11">
                      <a:extLst>
                        <a:ext uri="{FF2B5EF4-FFF2-40B4-BE49-F238E27FC236}">
                          <a16:creationId xmlns:a16="http://schemas.microsoft.com/office/drawing/2014/main" id="{DB2B1C93-9925-4709-A748-C9878ECBAF2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15" y="1568"/>
                      <a:ext cx="1060" cy="1179"/>
                    </a:xfrm>
                    <a:custGeom>
                      <a:avLst/>
                      <a:gdLst>
                        <a:gd name="T0" fmla="*/ 162 w 1060"/>
                        <a:gd name="T1" fmla="*/ 857 h 1179"/>
                        <a:gd name="T2" fmla="*/ 455 w 1060"/>
                        <a:gd name="T3" fmla="*/ 520 h 1179"/>
                        <a:gd name="T4" fmla="*/ 654 w 1060"/>
                        <a:gd name="T5" fmla="*/ 247 h 1179"/>
                        <a:gd name="T6" fmla="*/ 852 w 1060"/>
                        <a:gd name="T7" fmla="*/ 47 h 1179"/>
                        <a:gd name="T8" fmla="*/ 964 w 1060"/>
                        <a:gd name="T9" fmla="*/ 17 h 1179"/>
                        <a:gd name="T10" fmla="*/ 1060 w 1060"/>
                        <a:gd name="T11" fmla="*/ 85 h 1179"/>
                        <a:gd name="T12" fmla="*/ 973 w 1060"/>
                        <a:gd name="T13" fmla="*/ 191 h 1179"/>
                        <a:gd name="T14" fmla="*/ 822 w 1060"/>
                        <a:gd name="T15" fmla="*/ 348 h 1179"/>
                        <a:gd name="T16" fmla="*/ 598 w 1060"/>
                        <a:gd name="T17" fmla="*/ 592 h 1179"/>
                        <a:gd name="T18" fmla="*/ 428 w 1060"/>
                        <a:gd name="T19" fmla="*/ 809 h 1179"/>
                        <a:gd name="T20" fmla="*/ 168 w 1060"/>
                        <a:gd name="T21" fmla="*/ 1082 h 1179"/>
                        <a:gd name="T22" fmla="*/ 66 w 1060"/>
                        <a:gd name="T23" fmla="*/ 1137 h 1179"/>
                        <a:gd name="T24" fmla="*/ 218 w 1060"/>
                        <a:gd name="T25" fmla="*/ 998 h 1179"/>
                        <a:gd name="T26" fmla="*/ 393 w 1060"/>
                        <a:gd name="T27" fmla="*/ 804 h 1179"/>
                        <a:gd name="T28" fmla="*/ 535 w 1060"/>
                        <a:gd name="T29" fmla="*/ 635 h 1179"/>
                        <a:gd name="T30" fmla="*/ 660 w 1060"/>
                        <a:gd name="T31" fmla="*/ 492 h 1179"/>
                        <a:gd name="T32" fmla="*/ 796 w 1060"/>
                        <a:gd name="T33" fmla="*/ 347 h 1179"/>
                        <a:gd name="T34" fmla="*/ 917 w 1060"/>
                        <a:gd name="T35" fmla="*/ 205 h 1179"/>
                        <a:gd name="T36" fmla="*/ 861 w 1060"/>
                        <a:gd name="T37" fmla="*/ 130 h 1179"/>
                        <a:gd name="T38" fmla="*/ 858 w 1060"/>
                        <a:gd name="T39" fmla="*/ 110 h 1179"/>
                        <a:gd name="T40" fmla="*/ 917 w 1060"/>
                        <a:gd name="T41" fmla="*/ 137 h 1179"/>
                        <a:gd name="T42" fmla="*/ 938 w 1060"/>
                        <a:gd name="T43" fmla="*/ 181 h 1179"/>
                        <a:gd name="T44" fmla="*/ 1014 w 1060"/>
                        <a:gd name="T45" fmla="*/ 106 h 1179"/>
                        <a:gd name="T46" fmla="*/ 997 w 1060"/>
                        <a:gd name="T47" fmla="*/ 56 h 1179"/>
                        <a:gd name="T48" fmla="*/ 908 w 1060"/>
                        <a:gd name="T49" fmla="*/ 31 h 1179"/>
                        <a:gd name="T50" fmla="*/ 822 w 1060"/>
                        <a:gd name="T51" fmla="*/ 106 h 1179"/>
                        <a:gd name="T52" fmla="*/ 704 w 1060"/>
                        <a:gd name="T53" fmla="*/ 235 h 1179"/>
                        <a:gd name="T54" fmla="*/ 621 w 1060"/>
                        <a:gd name="T55" fmla="*/ 355 h 1179"/>
                        <a:gd name="T56" fmla="*/ 511 w 1060"/>
                        <a:gd name="T57" fmla="*/ 492 h 1179"/>
                        <a:gd name="T58" fmla="*/ 430 w 1060"/>
                        <a:gd name="T59" fmla="*/ 586 h 1179"/>
                        <a:gd name="T60" fmla="*/ 324 w 1060"/>
                        <a:gd name="T61" fmla="*/ 702 h 1179"/>
                        <a:gd name="T62" fmla="*/ 228 w 1060"/>
                        <a:gd name="T63" fmla="*/ 814 h 1179"/>
                        <a:gd name="T64" fmla="*/ 135 w 1060"/>
                        <a:gd name="T65" fmla="*/ 926 h 1179"/>
                        <a:gd name="T66" fmla="*/ 10 w 1060"/>
                        <a:gd name="T67" fmla="*/ 1036 h 1179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0" t="0" r="r" b="b"/>
                      <a:pathLst>
                        <a:path w="1060" h="1179">
                          <a:moveTo>
                            <a:pt x="0" y="1013"/>
                          </a:moveTo>
                          <a:lnTo>
                            <a:pt x="162" y="857"/>
                          </a:lnTo>
                          <a:lnTo>
                            <a:pt x="297" y="685"/>
                          </a:lnTo>
                          <a:lnTo>
                            <a:pt x="455" y="520"/>
                          </a:lnTo>
                          <a:lnTo>
                            <a:pt x="571" y="367"/>
                          </a:lnTo>
                          <a:lnTo>
                            <a:pt x="654" y="247"/>
                          </a:lnTo>
                          <a:lnTo>
                            <a:pt x="748" y="149"/>
                          </a:lnTo>
                          <a:lnTo>
                            <a:pt x="852" y="47"/>
                          </a:lnTo>
                          <a:lnTo>
                            <a:pt x="921" y="0"/>
                          </a:lnTo>
                          <a:lnTo>
                            <a:pt x="964" y="17"/>
                          </a:lnTo>
                          <a:lnTo>
                            <a:pt x="1034" y="54"/>
                          </a:lnTo>
                          <a:lnTo>
                            <a:pt x="1060" y="85"/>
                          </a:lnTo>
                          <a:lnTo>
                            <a:pt x="1051" y="106"/>
                          </a:lnTo>
                          <a:lnTo>
                            <a:pt x="973" y="191"/>
                          </a:lnTo>
                          <a:lnTo>
                            <a:pt x="898" y="268"/>
                          </a:lnTo>
                          <a:lnTo>
                            <a:pt x="822" y="348"/>
                          </a:lnTo>
                          <a:lnTo>
                            <a:pt x="715" y="471"/>
                          </a:lnTo>
                          <a:lnTo>
                            <a:pt x="598" y="592"/>
                          </a:lnTo>
                          <a:lnTo>
                            <a:pt x="505" y="716"/>
                          </a:lnTo>
                          <a:lnTo>
                            <a:pt x="428" y="809"/>
                          </a:lnTo>
                          <a:lnTo>
                            <a:pt x="287" y="963"/>
                          </a:lnTo>
                          <a:lnTo>
                            <a:pt x="168" y="1082"/>
                          </a:lnTo>
                          <a:lnTo>
                            <a:pt x="66" y="1179"/>
                          </a:lnTo>
                          <a:lnTo>
                            <a:pt x="66" y="1137"/>
                          </a:lnTo>
                          <a:lnTo>
                            <a:pt x="129" y="1086"/>
                          </a:lnTo>
                          <a:lnTo>
                            <a:pt x="218" y="998"/>
                          </a:lnTo>
                          <a:lnTo>
                            <a:pt x="310" y="890"/>
                          </a:lnTo>
                          <a:lnTo>
                            <a:pt x="393" y="804"/>
                          </a:lnTo>
                          <a:lnTo>
                            <a:pt x="468" y="716"/>
                          </a:lnTo>
                          <a:lnTo>
                            <a:pt x="535" y="635"/>
                          </a:lnTo>
                          <a:lnTo>
                            <a:pt x="590" y="564"/>
                          </a:lnTo>
                          <a:lnTo>
                            <a:pt x="660" y="492"/>
                          </a:lnTo>
                          <a:lnTo>
                            <a:pt x="727" y="421"/>
                          </a:lnTo>
                          <a:lnTo>
                            <a:pt x="796" y="347"/>
                          </a:lnTo>
                          <a:lnTo>
                            <a:pt x="861" y="272"/>
                          </a:lnTo>
                          <a:lnTo>
                            <a:pt x="917" y="205"/>
                          </a:lnTo>
                          <a:lnTo>
                            <a:pt x="901" y="166"/>
                          </a:lnTo>
                          <a:lnTo>
                            <a:pt x="861" y="130"/>
                          </a:lnTo>
                          <a:lnTo>
                            <a:pt x="815" y="122"/>
                          </a:lnTo>
                          <a:lnTo>
                            <a:pt x="858" y="110"/>
                          </a:lnTo>
                          <a:lnTo>
                            <a:pt x="891" y="122"/>
                          </a:lnTo>
                          <a:lnTo>
                            <a:pt x="917" y="137"/>
                          </a:lnTo>
                          <a:lnTo>
                            <a:pt x="928" y="162"/>
                          </a:lnTo>
                          <a:lnTo>
                            <a:pt x="938" y="181"/>
                          </a:lnTo>
                          <a:lnTo>
                            <a:pt x="983" y="148"/>
                          </a:lnTo>
                          <a:lnTo>
                            <a:pt x="1014" y="106"/>
                          </a:lnTo>
                          <a:lnTo>
                            <a:pt x="1020" y="80"/>
                          </a:lnTo>
                          <a:lnTo>
                            <a:pt x="997" y="56"/>
                          </a:lnTo>
                          <a:lnTo>
                            <a:pt x="947" y="31"/>
                          </a:lnTo>
                          <a:lnTo>
                            <a:pt x="908" y="31"/>
                          </a:lnTo>
                          <a:lnTo>
                            <a:pt x="871" y="69"/>
                          </a:lnTo>
                          <a:lnTo>
                            <a:pt x="822" y="106"/>
                          </a:lnTo>
                          <a:lnTo>
                            <a:pt x="766" y="162"/>
                          </a:lnTo>
                          <a:lnTo>
                            <a:pt x="704" y="235"/>
                          </a:lnTo>
                          <a:lnTo>
                            <a:pt x="659" y="299"/>
                          </a:lnTo>
                          <a:lnTo>
                            <a:pt x="621" y="355"/>
                          </a:lnTo>
                          <a:lnTo>
                            <a:pt x="558" y="436"/>
                          </a:lnTo>
                          <a:lnTo>
                            <a:pt x="511" y="492"/>
                          </a:lnTo>
                          <a:lnTo>
                            <a:pt x="461" y="554"/>
                          </a:lnTo>
                          <a:lnTo>
                            <a:pt x="430" y="586"/>
                          </a:lnTo>
                          <a:lnTo>
                            <a:pt x="366" y="648"/>
                          </a:lnTo>
                          <a:lnTo>
                            <a:pt x="324" y="702"/>
                          </a:lnTo>
                          <a:lnTo>
                            <a:pt x="266" y="772"/>
                          </a:lnTo>
                          <a:lnTo>
                            <a:pt x="228" y="814"/>
                          </a:lnTo>
                          <a:lnTo>
                            <a:pt x="185" y="870"/>
                          </a:lnTo>
                          <a:lnTo>
                            <a:pt x="135" y="926"/>
                          </a:lnTo>
                          <a:lnTo>
                            <a:pt x="66" y="980"/>
                          </a:lnTo>
                          <a:lnTo>
                            <a:pt x="10" y="1036"/>
                          </a:lnTo>
                          <a:lnTo>
                            <a:pt x="0" y="101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2" name="Freeform 12">
                      <a:extLst>
                        <a:ext uri="{FF2B5EF4-FFF2-40B4-BE49-F238E27FC236}">
                          <a16:creationId xmlns:a16="http://schemas.microsoft.com/office/drawing/2014/main" id="{5C5BCEC6-BEB4-4267-881C-3BACA18E84C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10" y="2557"/>
                      <a:ext cx="593" cy="640"/>
                    </a:xfrm>
                    <a:custGeom>
                      <a:avLst/>
                      <a:gdLst>
                        <a:gd name="T0" fmla="*/ 537 w 593"/>
                        <a:gd name="T1" fmla="*/ 0 h 640"/>
                        <a:gd name="T2" fmla="*/ 525 w 593"/>
                        <a:gd name="T3" fmla="*/ 33 h 640"/>
                        <a:gd name="T4" fmla="*/ 437 w 593"/>
                        <a:gd name="T5" fmla="*/ 125 h 640"/>
                        <a:gd name="T6" fmla="*/ 348 w 593"/>
                        <a:gd name="T7" fmla="*/ 225 h 640"/>
                        <a:gd name="T8" fmla="*/ 205 w 593"/>
                        <a:gd name="T9" fmla="*/ 352 h 640"/>
                        <a:gd name="T10" fmla="*/ 157 w 593"/>
                        <a:gd name="T11" fmla="*/ 391 h 640"/>
                        <a:gd name="T12" fmla="*/ 113 w 593"/>
                        <a:gd name="T13" fmla="*/ 502 h 640"/>
                        <a:gd name="T14" fmla="*/ 92 w 593"/>
                        <a:gd name="T15" fmla="*/ 546 h 640"/>
                        <a:gd name="T16" fmla="*/ 113 w 593"/>
                        <a:gd name="T17" fmla="*/ 567 h 640"/>
                        <a:gd name="T18" fmla="*/ 247 w 593"/>
                        <a:gd name="T19" fmla="*/ 486 h 640"/>
                        <a:gd name="T20" fmla="*/ 303 w 593"/>
                        <a:gd name="T21" fmla="*/ 422 h 640"/>
                        <a:gd name="T22" fmla="*/ 387 w 593"/>
                        <a:gd name="T23" fmla="*/ 339 h 640"/>
                        <a:gd name="T24" fmla="*/ 469 w 593"/>
                        <a:gd name="T25" fmla="*/ 259 h 640"/>
                        <a:gd name="T26" fmla="*/ 543 w 593"/>
                        <a:gd name="T27" fmla="*/ 183 h 640"/>
                        <a:gd name="T28" fmla="*/ 593 w 593"/>
                        <a:gd name="T29" fmla="*/ 134 h 640"/>
                        <a:gd name="T30" fmla="*/ 583 w 593"/>
                        <a:gd name="T31" fmla="*/ 177 h 640"/>
                        <a:gd name="T32" fmla="*/ 505 w 593"/>
                        <a:gd name="T33" fmla="*/ 259 h 640"/>
                        <a:gd name="T34" fmla="*/ 413 w 593"/>
                        <a:gd name="T35" fmla="*/ 347 h 640"/>
                        <a:gd name="T36" fmla="*/ 354 w 593"/>
                        <a:gd name="T37" fmla="*/ 410 h 640"/>
                        <a:gd name="T38" fmla="*/ 279 w 593"/>
                        <a:gd name="T39" fmla="*/ 479 h 640"/>
                        <a:gd name="T40" fmla="*/ 255 w 593"/>
                        <a:gd name="T41" fmla="*/ 509 h 640"/>
                        <a:gd name="T42" fmla="*/ 169 w 593"/>
                        <a:gd name="T43" fmla="*/ 558 h 640"/>
                        <a:gd name="T44" fmla="*/ 98 w 593"/>
                        <a:gd name="T45" fmla="*/ 597 h 640"/>
                        <a:gd name="T46" fmla="*/ 12 w 593"/>
                        <a:gd name="T47" fmla="*/ 640 h 640"/>
                        <a:gd name="T48" fmla="*/ 0 w 593"/>
                        <a:gd name="T49" fmla="*/ 630 h 640"/>
                        <a:gd name="T50" fmla="*/ 6 w 593"/>
                        <a:gd name="T51" fmla="*/ 608 h 640"/>
                        <a:gd name="T52" fmla="*/ 69 w 593"/>
                        <a:gd name="T53" fmla="*/ 535 h 640"/>
                        <a:gd name="T54" fmla="*/ 107 w 593"/>
                        <a:gd name="T55" fmla="*/ 466 h 640"/>
                        <a:gd name="T56" fmla="*/ 143 w 593"/>
                        <a:gd name="T57" fmla="*/ 370 h 640"/>
                        <a:gd name="T58" fmla="*/ 199 w 593"/>
                        <a:gd name="T59" fmla="*/ 322 h 640"/>
                        <a:gd name="T60" fmla="*/ 266 w 593"/>
                        <a:gd name="T61" fmla="*/ 270 h 640"/>
                        <a:gd name="T62" fmla="*/ 348 w 593"/>
                        <a:gd name="T63" fmla="*/ 190 h 640"/>
                        <a:gd name="T64" fmla="*/ 398 w 593"/>
                        <a:gd name="T65" fmla="*/ 137 h 640"/>
                        <a:gd name="T66" fmla="*/ 449 w 593"/>
                        <a:gd name="T67" fmla="*/ 75 h 640"/>
                        <a:gd name="T68" fmla="*/ 495 w 593"/>
                        <a:gd name="T69" fmla="*/ 38 h 640"/>
                        <a:gd name="T70" fmla="*/ 537 w 593"/>
                        <a:gd name="T71" fmla="*/ 0 h 640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0" t="0" r="r" b="b"/>
                      <a:pathLst>
                        <a:path w="593" h="640">
                          <a:moveTo>
                            <a:pt x="537" y="0"/>
                          </a:moveTo>
                          <a:lnTo>
                            <a:pt x="525" y="33"/>
                          </a:lnTo>
                          <a:lnTo>
                            <a:pt x="437" y="125"/>
                          </a:lnTo>
                          <a:lnTo>
                            <a:pt x="348" y="225"/>
                          </a:lnTo>
                          <a:lnTo>
                            <a:pt x="205" y="352"/>
                          </a:lnTo>
                          <a:lnTo>
                            <a:pt x="157" y="391"/>
                          </a:lnTo>
                          <a:lnTo>
                            <a:pt x="113" y="502"/>
                          </a:lnTo>
                          <a:lnTo>
                            <a:pt x="92" y="546"/>
                          </a:lnTo>
                          <a:lnTo>
                            <a:pt x="113" y="567"/>
                          </a:lnTo>
                          <a:lnTo>
                            <a:pt x="247" y="486"/>
                          </a:lnTo>
                          <a:lnTo>
                            <a:pt x="303" y="422"/>
                          </a:lnTo>
                          <a:lnTo>
                            <a:pt x="387" y="339"/>
                          </a:lnTo>
                          <a:lnTo>
                            <a:pt x="469" y="259"/>
                          </a:lnTo>
                          <a:lnTo>
                            <a:pt x="543" y="183"/>
                          </a:lnTo>
                          <a:lnTo>
                            <a:pt x="593" y="134"/>
                          </a:lnTo>
                          <a:lnTo>
                            <a:pt x="583" y="177"/>
                          </a:lnTo>
                          <a:lnTo>
                            <a:pt x="505" y="259"/>
                          </a:lnTo>
                          <a:lnTo>
                            <a:pt x="413" y="347"/>
                          </a:lnTo>
                          <a:lnTo>
                            <a:pt x="354" y="410"/>
                          </a:lnTo>
                          <a:lnTo>
                            <a:pt x="279" y="479"/>
                          </a:lnTo>
                          <a:lnTo>
                            <a:pt x="255" y="509"/>
                          </a:lnTo>
                          <a:lnTo>
                            <a:pt x="169" y="558"/>
                          </a:lnTo>
                          <a:lnTo>
                            <a:pt x="98" y="597"/>
                          </a:lnTo>
                          <a:lnTo>
                            <a:pt x="12" y="640"/>
                          </a:lnTo>
                          <a:lnTo>
                            <a:pt x="0" y="630"/>
                          </a:lnTo>
                          <a:lnTo>
                            <a:pt x="6" y="608"/>
                          </a:lnTo>
                          <a:lnTo>
                            <a:pt x="69" y="535"/>
                          </a:lnTo>
                          <a:lnTo>
                            <a:pt x="107" y="466"/>
                          </a:lnTo>
                          <a:lnTo>
                            <a:pt x="143" y="370"/>
                          </a:lnTo>
                          <a:lnTo>
                            <a:pt x="199" y="322"/>
                          </a:lnTo>
                          <a:lnTo>
                            <a:pt x="266" y="270"/>
                          </a:lnTo>
                          <a:lnTo>
                            <a:pt x="348" y="190"/>
                          </a:lnTo>
                          <a:lnTo>
                            <a:pt x="398" y="137"/>
                          </a:lnTo>
                          <a:lnTo>
                            <a:pt x="449" y="75"/>
                          </a:lnTo>
                          <a:lnTo>
                            <a:pt x="495" y="38"/>
                          </a:lnTo>
                          <a:lnTo>
                            <a:pt x="537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3" name="Freeform 13">
                      <a:extLst>
                        <a:ext uri="{FF2B5EF4-FFF2-40B4-BE49-F238E27FC236}">
                          <a16:creationId xmlns:a16="http://schemas.microsoft.com/office/drawing/2014/main" id="{C61212F8-AF6D-42E4-A993-882DA0E6DEF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58" y="2916"/>
                      <a:ext cx="113" cy="153"/>
                    </a:xfrm>
                    <a:custGeom>
                      <a:avLst/>
                      <a:gdLst>
                        <a:gd name="T0" fmla="*/ 38 w 113"/>
                        <a:gd name="T1" fmla="*/ 7 h 153"/>
                        <a:gd name="T2" fmla="*/ 32 w 113"/>
                        <a:gd name="T3" fmla="*/ 48 h 153"/>
                        <a:gd name="T4" fmla="*/ 79 w 113"/>
                        <a:gd name="T5" fmla="*/ 40 h 153"/>
                        <a:gd name="T6" fmla="*/ 63 w 113"/>
                        <a:gd name="T7" fmla="*/ 91 h 153"/>
                        <a:gd name="T8" fmla="*/ 113 w 113"/>
                        <a:gd name="T9" fmla="*/ 78 h 153"/>
                        <a:gd name="T10" fmla="*/ 99 w 113"/>
                        <a:gd name="T11" fmla="*/ 147 h 153"/>
                        <a:gd name="T12" fmla="*/ 72 w 113"/>
                        <a:gd name="T13" fmla="*/ 153 h 153"/>
                        <a:gd name="T14" fmla="*/ 93 w 113"/>
                        <a:gd name="T15" fmla="*/ 105 h 153"/>
                        <a:gd name="T16" fmla="*/ 26 w 113"/>
                        <a:gd name="T17" fmla="*/ 111 h 153"/>
                        <a:gd name="T18" fmla="*/ 58 w 113"/>
                        <a:gd name="T19" fmla="*/ 54 h 153"/>
                        <a:gd name="T20" fmla="*/ 0 w 113"/>
                        <a:gd name="T21" fmla="*/ 78 h 153"/>
                        <a:gd name="T22" fmla="*/ 17 w 113"/>
                        <a:gd name="T23" fmla="*/ 0 h 153"/>
                        <a:gd name="T24" fmla="*/ 38 w 113"/>
                        <a:gd name="T25" fmla="*/ 7 h 153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0" t="0" r="r" b="b"/>
                      <a:pathLst>
                        <a:path w="113" h="153">
                          <a:moveTo>
                            <a:pt x="38" y="7"/>
                          </a:moveTo>
                          <a:lnTo>
                            <a:pt x="32" y="48"/>
                          </a:lnTo>
                          <a:lnTo>
                            <a:pt x="79" y="40"/>
                          </a:lnTo>
                          <a:lnTo>
                            <a:pt x="63" y="91"/>
                          </a:lnTo>
                          <a:lnTo>
                            <a:pt x="113" y="78"/>
                          </a:lnTo>
                          <a:lnTo>
                            <a:pt x="99" y="147"/>
                          </a:lnTo>
                          <a:lnTo>
                            <a:pt x="72" y="153"/>
                          </a:lnTo>
                          <a:lnTo>
                            <a:pt x="93" y="105"/>
                          </a:lnTo>
                          <a:lnTo>
                            <a:pt x="26" y="111"/>
                          </a:lnTo>
                          <a:lnTo>
                            <a:pt x="58" y="54"/>
                          </a:lnTo>
                          <a:lnTo>
                            <a:pt x="0" y="78"/>
                          </a:lnTo>
                          <a:lnTo>
                            <a:pt x="17" y="0"/>
                          </a:lnTo>
                          <a:lnTo>
                            <a:pt x="38" y="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43" name="Freeform 23">
                    <a:extLst>
                      <a:ext uri="{FF2B5EF4-FFF2-40B4-BE49-F238E27FC236}">
                        <a16:creationId xmlns:a16="http://schemas.microsoft.com/office/drawing/2014/main" id="{9F2F87C2-0D50-4ACC-8B01-BF3C4AD89E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8" y="2458"/>
                    <a:ext cx="372" cy="985"/>
                  </a:xfrm>
                  <a:custGeom>
                    <a:avLst/>
                    <a:gdLst>
                      <a:gd name="T0" fmla="*/ 59 w 372"/>
                      <a:gd name="T1" fmla="*/ 0 h 985"/>
                      <a:gd name="T2" fmla="*/ 119 w 372"/>
                      <a:gd name="T3" fmla="*/ 26 h 985"/>
                      <a:gd name="T4" fmla="*/ 173 w 372"/>
                      <a:gd name="T5" fmla="*/ 133 h 985"/>
                      <a:gd name="T6" fmla="*/ 245 w 372"/>
                      <a:gd name="T7" fmla="*/ 287 h 985"/>
                      <a:gd name="T8" fmla="*/ 263 w 372"/>
                      <a:gd name="T9" fmla="*/ 378 h 985"/>
                      <a:gd name="T10" fmla="*/ 263 w 372"/>
                      <a:gd name="T11" fmla="*/ 449 h 985"/>
                      <a:gd name="T12" fmla="*/ 250 w 372"/>
                      <a:gd name="T13" fmla="*/ 562 h 985"/>
                      <a:gd name="T14" fmla="*/ 212 w 372"/>
                      <a:gd name="T15" fmla="*/ 682 h 985"/>
                      <a:gd name="T16" fmla="*/ 177 w 372"/>
                      <a:gd name="T17" fmla="*/ 794 h 985"/>
                      <a:gd name="T18" fmla="*/ 170 w 372"/>
                      <a:gd name="T19" fmla="*/ 849 h 985"/>
                      <a:gd name="T20" fmla="*/ 173 w 372"/>
                      <a:gd name="T21" fmla="*/ 877 h 985"/>
                      <a:gd name="T22" fmla="*/ 215 w 372"/>
                      <a:gd name="T23" fmla="*/ 893 h 985"/>
                      <a:gd name="T24" fmla="*/ 288 w 372"/>
                      <a:gd name="T25" fmla="*/ 902 h 985"/>
                      <a:gd name="T26" fmla="*/ 338 w 372"/>
                      <a:gd name="T27" fmla="*/ 906 h 985"/>
                      <a:gd name="T28" fmla="*/ 363 w 372"/>
                      <a:gd name="T29" fmla="*/ 926 h 985"/>
                      <a:gd name="T30" fmla="*/ 372 w 372"/>
                      <a:gd name="T31" fmla="*/ 965 h 985"/>
                      <a:gd name="T32" fmla="*/ 360 w 372"/>
                      <a:gd name="T33" fmla="*/ 985 h 985"/>
                      <a:gd name="T34" fmla="*/ 321 w 372"/>
                      <a:gd name="T35" fmla="*/ 985 h 985"/>
                      <a:gd name="T36" fmla="*/ 258 w 372"/>
                      <a:gd name="T37" fmla="*/ 960 h 985"/>
                      <a:gd name="T38" fmla="*/ 190 w 372"/>
                      <a:gd name="T39" fmla="*/ 948 h 985"/>
                      <a:gd name="T40" fmla="*/ 127 w 372"/>
                      <a:gd name="T41" fmla="*/ 935 h 985"/>
                      <a:gd name="T42" fmla="*/ 97 w 372"/>
                      <a:gd name="T43" fmla="*/ 915 h 985"/>
                      <a:gd name="T44" fmla="*/ 84 w 372"/>
                      <a:gd name="T45" fmla="*/ 865 h 985"/>
                      <a:gd name="T46" fmla="*/ 106 w 372"/>
                      <a:gd name="T47" fmla="*/ 831 h 985"/>
                      <a:gd name="T48" fmla="*/ 135 w 372"/>
                      <a:gd name="T49" fmla="*/ 773 h 985"/>
                      <a:gd name="T50" fmla="*/ 170 w 372"/>
                      <a:gd name="T51" fmla="*/ 685 h 985"/>
                      <a:gd name="T52" fmla="*/ 190 w 372"/>
                      <a:gd name="T53" fmla="*/ 574 h 985"/>
                      <a:gd name="T54" fmla="*/ 199 w 372"/>
                      <a:gd name="T55" fmla="*/ 495 h 985"/>
                      <a:gd name="T56" fmla="*/ 199 w 372"/>
                      <a:gd name="T57" fmla="*/ 416 h 985"/>
                      <a:gd name="T58" fmla="*/ 186 w 372"/>
                      <a:gd name="T59" fmla="*/ 337 h 985"/>
                      <a:gd name="T60" fmla="*/ 140 w 372"/>
                      <a:gd name="T61" fmla="*/ 262 h 985"/>
                      <a:gd name="T62" fmla="*/ 76 w 372"/>
                      <a:gd name="T63" fmla="*/ 175 h 985"/>
                      <a:gd name="T64" fmla="*/ 25 w 372"/>
                      <a:gd name="T65" fmla="*/ 116 h 985"/>
                      <a:gd name="T66" fmla="*/ 0 w 372"/>
                      <a:gd name="T67" fmla="*/ 67 h 985"/>
                      <a:gd name="T68" fmla="*/ 4 w 372"/>
                      <a:gd name="T69" fmla="*/ 21 h 985"/>
                      <a:gd name="T70" fmla="*/ 59 w 372"/>
                      <a:gd name="T71" fmla="*/ 0 h 98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72" h="985">
                        <a:moveTo>
                          <a:pt x="59" y="0"/>
                        </a:moveTo>
                        <a:lnTo>
                          <a:pt x="119" y="26"/>
                        </a:lnTo>
                        <a:lnTo>
                          <a:pt x="173" y="133"/>
                        </a:lnTo>
                        <a:lnTo>
                          <a:pt x="245" y="287"/>
                        </a:lnTo>
                        <a:lnTo>
                          <a:pt x="263" y="378"/>
                        </a:lnTo>
                        <a:lnTo>
                          <a:pt x="263" y="449"/>
                        </a:lnTo>
                        <a:lnTo>
                          <a:pt x="250" y="562"/>
                        </a:lnTo>
                        <a:lnTo>
                          <a:pt x="212" y="682"/>
                        </a:lnTo>
                        <a:lnTo>
                          <a:pt x="177" y="794"/>
                        </a:lnTo>
                        <a:lnTo>
                          <a:pt x="170" y="849"/>
                        </a:lnTo>
                        <a:lnTo>
                          <a:pt x="173" y="877"/>
                        </a:lnTo>
                        <a:lnTo>
                          <a:pt x="215" y="893"/>
                        </a:lnTo>
                        <a:lnTo>
                          <a:pt x="288" y="902"/>
                        </a:lnTo>
                        <a:lnTo>
                          <a:pt x="338" y="906"/>
                        </a:lnTo>
                        <a:lnTo>
                          <a:pt x="363" y="926"/>
                        </a:lnTo>
                        <a:lnTo>
                          <a:pt x="372" y="965"/>
                        </a:lnTo>
                        <a:lnTo>
                          <a:pt x="360" y="985"/>
                        </a:lnTo>
                        <a:lnTo>
                          <a:pt x="321" y="985"/>
                        </a:lnTo>
                        <a:lnTo>
                          <a:pt x="258" y="960"/>
                        </a:lnTo>
                        <a:lnTo>
                          <a:pt x="190" y="948"/>
                        </a:lnTo>
                        <a:lnTo>
                          <a:pt x="127" y="935"/>
                        </a:lnTo>
                        <a:lnTo>
                          <a:pt x="97" y="915"/>
                        </a:lnTo>
                        <a:lnTo>
                          <a:pt x="84" y="865"/>
                        </a:lnTo>
                        <a:lnTo>
                          <a:pt x="106" y="831"/>
                        </a:lnTo>
                        <a:lnTo>
                          <a:pt x="135" y="773"/>
                        </a:lnTo>
                        <a:lnTo>
                          <a:pt x="170" y="685"/>
                        </a:lnTo>
                        <a:lnTo>
                          <a:pt x="190" y="574"/>
                        </a:lnTo>
                        <a:lnTo>
                          <a:pt x="199" y="495"/>
                        </a:lnTo>
                        <a:lnTo>
                          <a:pt x="199" y="416"/>
                        </a:lnTo>
                        <a:lnTo>
                          <a:pt x="186" y="337"/>
                        </a:lnTo>
                        <a:lnTo>
                          <a:pt x="140" y="262"/>
                        </a:lnTo>
                        <a:lnTo>
                          <a:pt x="76" y="175"/>
                        </a:lnTo>
                        <a:lnTo>
                          <a:pt x="25" y="116"/>
                        </a:lnTo>
                        <a:lnTo>
                          <a:pt x="0" y="67"/>
                        </a:lnTo>
                        <a:lnTo>
                          <a:pt x="4" y="21"/>
                        </a:lnTo>
                        <a:lnTo>
                          <a:pt x="5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4" name="Freeform 25">
                    <a:extLst>
                      <a:ext uri="{FF2B5EF4-FFF2-40B4-BE49-F238E27FC236}">
                        <a16:creationId xmlns:a16="http://schemas.microsoft.com/office/drawing/2014/main" id="{836E5A7E-75A8-4E25-890F-17D8817C92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92" y="2162"/>
                    <a:ext cx="538" cy="1573"/>
                  </a:xfrm>
                  <a:custGeom>
                    <a:avLst/>
                    <a:gdLst>
                      <a:gd name="T0" fmla="*/ 0 w 538"/>
                      <a:gd name="T1" fmla="*/ 37 h 1573"/>
                      <a:gd name="T2" fmla="*/ 4 w 538"/>
                      <a:gd name="T3" fmla="*/ 4 h 1573"/>
                      <a:gd name="T4" fmla="*/ 20 w 538"/>
                      <a:gd name="T5" fmla="*/ 0 h 1573"/>
                      <a:gd name="T6" fmla="*/ 38 w 538"/>
                      <a:gd name="T7" fmla="*/ 8 h 1573"/>
                      <a:gd name="T8" fmla="*/ 59 w 538"/>
                      <a:gd name="T9" fmla="*/ 58 h 1573"/>
                      <a:gd name="T10" fmla="*/ 88 w 538"/>
                      <a:gd name="T11" fmla="*/ 162 h 1573"/>
                      <a:gd name="T12" fmla="*/ 122 w 538"/>
                      <a:gd name="T13" fmla="*/ 294 h 1573"/>
                      <a:gd name="T14" fmla="*/ 152 w 538"/>
                      <a:gd name="T15" fmla="*/ 452 h 1573"/>
                      <a:gd name="T16" fmla="*/ 189 w 538"/>
                      <a:gd name="T17" fmla="*/ 633 h 1573"/>
                      <a:gd name="T18" fmla="*/ 207 w 538"/>
                      <a:gd name="T19" fmla="*/ 754 h 1573"/>
                      <a:gd name="T20" fmla="*/ 227 w 538"/>
                      <a:gd name="T21" fmla="*/ 886 h 1573"/>
                      <a:gd name="T22" fmla="*/ 249 w 538"/>
                      <a:gd name="T23" fmla="*/ 989 h 1573"/>
                      <a:gd name="T24" fmla="*/ 282 w 538"/>
                      <a:gd name="T25" fmla="*/ 1118 h 1573"/>
                      <a:gd name="T26" fmla="*/ 307 w 538"/>
                      <a:gd name="T27" fmla="*/ 1197 h 1573"/>
                      <a:gd name="T28" fmla="*/ 340 w 538"/>
                      <a:gd name="T29" fmla="*/ 1300 h 1573"/>
                      <a:gd name="T30" fmla="*/ 366 w 538"/>
                      <a:gd name="T31" fmla="*/ 1424 h 1573"/>
                      <a:gd name="T32" fmla="*/ 383 w 538"/>
                      <a:gd name="T33" fmla="*/ 1516 h 1573"/>
                      <a:gd name="T34" fmla="*/ 421 w 538"/>
                      <a:gd name="T35" fmla="*/ 1527 h 1573"/>
                      <a:gd name="T36" fmla="*/ 538 w 538"/>
                      <a:gd name="T37" fmla="*/ 1499 h 1573"/>
                      <a:gd name="T38" fmla="*/ 500 w 538"/>
                      <a:gd name="T39" fmla="*/ 1527 h 1573"/>
                      <a:gd name="T40" fmla="*/ 428 w 538"/>
                      <a:gd name="T41" fmla="*/ 1549 h 1573"/>
                      <a:gd name="T42" fmla="*/ 353 w 538"/>
                      <a:gd name="T43" fmla="*/ 1573 h 1573"/>
                      <a:gd name="T44" fmla="*/ 340 w 538"/>
                      <a:gd name="T45" fmla="*/ 1544 h 1573"/>
                      <a:gd name="T46" fmla="*/ 324 w 538"/>
                      <a:gd name="T47" fmla="*/ 1466 h 1573"/>
                      <a:gd name="T48" fmla="*/ 311 w 538"/>
                      <a:gd name="T49" fmla="*/ 1358 h 1573"/>
                      <a:gd name="T50" fmla="*/ 289 w 538"/>
                      <a:gd name="T51" fmla="*/ 1254 h 1573"/>
                      <a:gd name="T52" fmla="*/ 260 w 538"/>
                      <a:gd name="T53" fmla="*/ 1151 h 1573"/>
                      <a:gd name="T54" fmla="*/ 231 w 538"/>
                      <a:gd name="T55" fmla="*/ 1048 h 1573"/>
                      <a:gd name="T56" fmla="*/ 207 w 538"/>
                      <a:gd name="T57" fmla="*/ 948 h 1573"/>
                      <a:gd name="T58" fmla="*/ 181 w 538"/>
                      <a:gd name="T59" fmla="*/ 828 h 1573"/>
                      <a:gd name="T60" fmla="*/ 172 w 538"/>
                      <a:gd name="T61" fmla="*/ 758 h 1573"/>
                      <a:gd name="T62" fmla="*/ 159 w 538"/>
                      <a:gd name="T63" fmla="*/ 650 h 1573"/>
                      <a:gd name="T64" fmla="*/ 135 w 538"/>
                      <a:gd name="T65" fmla="*/ 535 h 1573"/>
                      <a:gd name="T66" fmla="*/ 113 w 538"/>
                      <a:gd name="T67" fmla="*/ 430 h 1573"/>
                      <a:gd name="T68" fmla="*/ 93 w 538"/>
                      <a:gd name="T69" fmla="*/ 307 h 1573"/>
                      <a:gd name="T70" fmla="*/ 59 w 538"/>
                      <a:gd name="T71" fmla="*/ 179 h 1573"/>
                      <a:gd name="T72" fmla="*/ 29 w 538"/>
                      <a:gd name="T73" fmla="*/ 80 h 1573"/>
                      <a:gd name="T74" fmla="*/ 0 w 538"/>
                      <a:gd name="T75" fmla="*/ 37 h 1573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538" h="1573">
                        <a:moveTo>
                          <a:pt x="0" y="37"/>
                        </a:moveTo>
                        <a:lnTo>
                          <a:pt x="4" y="4"/>
                        </a:lnTo>
                        <a:lnTo>
                          <a:pt x="20" y="0"/>
                        </a:lnTo>
                        <a:lnTo>
                          <a:pt x="38" y="8"/>
                        </a:lnTo>
                        <a:lnTo>
                          <a:pt x="59" y="58"/>
                        </a:lnTo>
                        <a:lnTo>
                          <a:pt x="88" y="162"/>
                        </a:lnTo>
                        <a:lnTo>
                          <a:pt x="122" y="294"/>
                        </a:lnTo>
                        <a:lnTo>
                          <a:pt x="152" y="452"/>
                        </a:lnTo>
                        <a:lnTo>
                          <a:pt x="189" y="633"/>
                        </a:lnTo>
                        <a:lnTo>
                          <a:pt x="207" y="754"/>
                        </a:lnTo>
                        <a:lnTo>
                          <a:pt x="227" y="886"/>
                        </a:lnTo>
                        <a:lnTo>
                          <a:pt x="249" y="989"/>
                        </a:lnTo>
                        <a:lnTo>
                          <a:pt x="282" y="1118"/>
                        </a:lnTo>
                        <a:lnTo>
                          <a:pt x="307" y="1197"/>
                        </a:lnTo>
                        <a:lnTo>
                          <a:pt x="340" y="1300"/>
                        </a:lnTo>
                        <a:lnTo>
                          <a:pt x="366" y="1424"/>
                        </a:lnTo>
                        <a:lnTo>
                          <a:pt x="383" y="1516"/>
                        </a:lnTo>
                        <a:lnTo>
                          <a:pt x="421" y="1527"/>
                        </a:lnTo>
                        <a:lnTo>
                          <a:pt x="538" y="1499"/>
                        </a:lnTo>
                        <a:lnTo>
                          <a:pt x="500" y="1527"/>
                        </a:lnTo>
                        <a:lnTo>
                          <a:pt x="428" y="1549"/>
                        </a:lnTo>
                        <a:lnTo>
                          <a:pt x="353" y="1573"/>
                        </a:lnTo>
                        <a:lnTo>
                          <a:pt x="340" y="1544"/>
                        </a:lnTo>
                        <a:lnTo>
                          <a:pt x="324" y="1466"/>
                        </a:lnTo>
                        <a:lnTo>
                          <a:pt x="311" y="1358"/>
                        </a:lnTo>
                        <a:lnTo>
                          <a:pt x="289" y="1254"/>
                        </a:lnTo>
                        <a:lnTo>
                          <a:pt x="260" y="1151"/>
                        </a:lnTo>
                        <a:lnTo>
                          <a:pt x="231" y="1048"/>
                        </a:lnTo>
                        <a:lnTo>
                          <a:pt x="207" y="948"/>
                        </a:lnTo>
                        <a:lnTo>
                          <a:pt x="181" y="828"/>
                        </a:lnTo>
                        <a:lnTo>
                          <a:pt x="172" y="758"/>
                        </a:lnTo>
                        <a:lnTo>
                          <a:pt x="159" y="650"/>
                        </a:lnTo>
                        <a:lnTo>
                          <a:pt x="135" y="535"/>
                        </a:lnTo>
                        <a:lnTo>
                          <a:pt x="113" y="430"/>
                        </a:lnTo>
                        <a:lnTo>
                          <a:pt x="93" y="307"/>
                        </a:lnTo>
                        <a:lnTo>
                          <a:pt x="59" y="179"/>
                        </a:lnTo>
                        <a:lnTo>
                          <a:pt x="29" y="80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5" name="Freeform 26">
                    <a:extLst>
                      <a:ext uri="{FF2B5EF4-FFF2-40B4-BE49-F238E27FC236}">
                        <a16:creationId xmlns:a16="http://schemas.microsoft.com/office/drawing/2014/main" id="{1710F4F1-633E-425A-BB7A-FB34F2C781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44" y="1858"/>
                    <a:ext cx="1270" cy="1787"/>
                  </a:xfrm>
                  <a:custGeom>
                    <a:avLst/>
                    <a:gdLst>
                      <a:gd name="T0" fmla="*/ 0 w 1270"/>
                      <a:gd name="T1" fmla="*/ 1787 h 1787"/>
                      <a:gd name="T2" fmla="*/ 153 w 1270"/>
                      <a:gd name="T3" fmla="*/ 1720 h 1787"/>
                      <a:gd name="T4" fmla="*/ 304 w 1270"/>
                      <a:gd name="T5" fmla="*/ 1667 h 1787"/>
                      <a:gd name="T6" fmla="*/ 466 w 1270"/>
                      <a:gd name="T7" fmla="*/ 1613 h 1787"/>
                      <a:gd name="T8" fmla="*/ 598 w 1270"/>
                      <a:gd name="T9" fmla="*/ 1584 h 1787"/>
                      <a:gd name="T10" fmla="*/ 739 w 1270"/>
                      <a:gd name="T11" fmla="*/ 1571 h 1787"/>
                      <a:gd name="T12" fmla="*/ 847 w 1270"/>
                      <a:gd name="T13" fmla="*/ 1547 h 1787"/>
                      <a:gd name="T14" fmla="*/ 983 w 1270"/>
                      <a:gd name="T15" fmla="*/ 1518 h 1787"/>
                      <a:gd name="T16" fmla="*/ 1071 w 1270"/>
                      <a:gd name="T17" fmla="*/ 1489 h 1787"/>
                      <a:gd name="T18" fmla="*/ 1184 w 1270"/>
                      <a:gd name="T19" fmla="*/ 1460 h 1787"/>
                      <a:gd name="T20" fmla="*/ 1225 w 1270"/>
                      <a:gd name="T21" fmla="*/ 1440 h 1787"/>
                      <a:gd name="T22" fmla="*/ 1233 w 1270"/>
                      <a:gd name="T23" fmla="*/ 1423 h 1787"/>
                      <a:gd name="T24" fmla="*/ 1225 w 1270"/>
                      <a:gd name="T25" fmla="*/ 1390 h 1787"/>
                      <a:gd name="T26" fmla="*/ 1191 w 1270"/>
                      <a:gd name="T27" fmla="*/ 1320 h 1787"/>
                      <a:gd name="T28" fmla="*/ 1142 w 1270"/>
                      <a:gd name="T29" fmla="*/ 1191 h 1787"/>
                      <a:gd name="T30" fmla="*/ 1084 w 1270"/>
                      <a:gd name="T31" fmla="*/ 1025 h 1787"/>
                      <a:gd name="T32" fmla="*/ 1033 w 1270"/>
                      <a:gd name="T33" fmla="*/ 914 h 1787"/>
                      <a:gd name="T34" fmla="*/ 980 w 1270"/>
                      <a:gd name="T35" fmla="*/ 773 h 1787"/>
                      <a:gd name="T36" fmla="*/ 926 w 1270"/>
                      <a:gd name="T37" fmla="*/ 616 h 1787"/>
                      <a:gd name="T38" fmla="*/ 880 w 1270"/>
                      <a:gd name="T39" fmla="*/ 455 h 1787"/>
                      <a:gd name="T40" fmla="*/ 814 w 1270"/>
                      <a:gd name="T41" fmla="*/ 313 h 1787"/>
                      <a:gd name="T42" fmla="*/ 764 w 1270"/>
                      <a:gd name="T43" fmla="*/ 132 h 1787"/>
                      <a:gd name="T44" fmla="*/ 702 w 1270"/>
                      <a:gd name="T45" fmla="*/ 0 h 1787"/>
                      <a:gd name="T46" fmla="*/ 744 w 1270"/>
                      <a:gd name="T47" fmla="*/ 29 h 1787"/>
                      <a:gd name="T48" fmla="*/ 788 w 1270"/>
                      <a:gd name="T49" fmla="*/ 140 h 1787"/>
                      <a:gd name="T50" fmla="*/ 827 w 1270"/>
                      <a:gd name="T51" fmla="*/ 265 h 1787"/>
                      <a:gd name="T52" fmla="*/ 864 w 1270"/>
                      <a:gd name="T53" fmla="*/ 352 h 1787"/>
                      <a:gd name="T54" fmla="*/ 893 w 1270"/>
                      <a:gd name="T55" fmla="*/ 438 h 1787"/>
                      <a:gd name="T56" fmla="*/ 926 w 1270"/>
                      <a:gd name="T57" fmla="*/ 509 h 1787"/>
                      <a:gd name="T58" fmla="*/ 946 w 1270"/>
                      <a:gd name="T59" fmla="*/ 599 h 1787"/>
                      <a:gd name="T60" fmla="*/ 992 w 1270"/>
                      <a:gd name="T61" fmla="*/ 724 h 1787"/>
                      <a:gd name="T62" fmla="*/ 1038 w 1270"/>
                      <a:gd name="T63" fmla="*/ 835 h 1787"/>
                      <a:gd name="T64" fmla="*/ 1088 w 1270"/>
                      <a:gd name="T65" fmla="*/ 964 h 1787"/>
                      <a:gd name="T66" fmla="*/ 1134 w 1270"/>
                      <a:gd name="T67" fmla="*/ 1084 h 1787"/>
                      <a:gd name="T68" fmla="*/ 1175 w 1270"/>
                      <a:gd name="T69" fmla="*/ 1187 h 1787"/>
                      <a:gd name="T70" fmla="*/ 1217 w 1270"/>
                      <a:gd name="T71" fmla="*/ 1291 h 1787"/>
                      <a:gd name="T72" fmla="*/ 1258 w 1270"/>
                      <a:gd name="T73" fmla="*/ 1377 h 1787"/>
                      <a:gd name="T74" fmla="*/ 1270 w 1270"/>
                      <a:gd name="T75" fmla="*/ 1431 h 1787"/>
                      <a:gd name="T76" fmla="*/ 1258 w 1270"/>
                      <a:gd name="T77" fmla="*/ 1464 h 1787"/>
                      <a:gd name="T78" fmla="*/ 1233 w 1270"/>
                      <a:gd name="T79" fmla="*/ 1477 h 1787"/>
                      <a:gd name="T80" fmla="*/ 1138 w 1270"/>
                      <a:gd name="T81" fmla="*/ 1501 h 1787"/>
                      <a:gd name="T82" fmla="*/ 1063 w 1270"/>
                      <a:gd name="T83" fmla="*/ 1530 h 1787"/>
                      <a:gd name="T84" fmla="*/ 983 w 1270"/>
                      <a:gd name="T85" fmla="*/ 1547 h 1787"/>
                      <a:gd name="T86" fmla="*/ 897 w 1270"/>
                      <a:gd name="T87" fmla="*/ 1563 h 1787"/>
                      <a:gd name="T88" fmla="*/ 801 w 1270"/>
                      <a:gd name="T89" fmla="*/ 1584 h 1787"/>
                      <a:gd name="T90" fmla="*/ 727 w 1270"/>
                      <a:gd name="T91" fmla="*/ 1600 h 1787"/>
                      <a:gd name="T92" fmla="*/ 602 w 1270"/>
                      <a:gd name="T93" fmla="*/ 1600 h 1787"/>
                      <a:gd name="T94" fmla="*/ 515 w 1270"/>
                      <a:gd name="T95" fmla="*/ 1626 h 1787"/>
                      <a:gd name="T96" fmla="*/ 403 w 1270"/>
                      <a:gd name="T97" fmla="*/ 1663 h 1787"/>
                      <a:gd name="T98" fmla="*/ 304 w 1270"/>
                      <a:gd name="T99" fmla="*/ 1696 h 1787"/>
                      <a:gd name="T100" fmla="*/ 179 w 1270"/>
                      <a:gd name="T101" fmla="*/ 1737 h 1787"/>
                      <a:gd name="T102" fmla="*/ 66 w 1270"/>
                      <a:gd name="T103" fmla="*/ 1779 h 1787"/>
                      <a:gd name="T104" fmla="*/ 0 w 1270"/>
                      <a:gd name="T105" fmla="*/ 1787 h 1787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1270" h="1787">
                        <a:moveTo>
                          <a:pt x="0" y="1787"/>
                        </a:moveTo>
                        <a:lnTo>
                          <a:pt x="153" y="1720"/>
                        </a:lnTo>
                        <a:lnTo>
                          <a:pt x="304" y="1667"/>
                        </a:lnTo>
                        <a:lnTo>
                          <a:pt x="466" y="1613"/>
                        </a:lnTo>
                        <a:lnTo>
                          <a:pt x="598" y="1584"/>
                        </a:lnTo>
                        <a:lnTo>
                          <a:pt x="739" y="1571"/>
                        </a:lnTo>
                        <a:lnTo>
                          <a:pt x="847" y="1547"/>
                        </a:lnTo>
                        <a:lnTo>
                          <a:pt x="983" y="1518"/>
                        </a:lnTo>
                        <a:lnTo>
                          <a:pt x="1071" y="1489"/>
                        </a:lnTo>
                        <a:lnTo>
                          <a:pt x="1184" y="1460"/>
                        </a:lnTo>
                        <a:lnTo>
                          <a:pt x="1225" y="1440"/>
                        </a:lnTo>
                        <a:lnTo>
                          <a:pt x="1233" y="1423"/>
                        </a:lnTo>
                        <a:lnTo>
                          <a:pt x="1225" y="1390"/>
                        </a:lnTo>
                        <a:lnTo>
                          <a:pt x="1191" y="1320"/>
                        </a:lnTo>
                        <a:lnTo>
                          <a:pt x="1142" y="1191"/>
                        </a:lnTo>
                        <a:lnTo>
                          <a:pt x="1084" y="1025"/>
                        </a:lnTo>
                        <a:lnTo>
                          <a:pt x="1033" y="914"/>
                        </a:lnTo>
                        <a:lnTo>
                          <a:pt x="980" y="773"/>
                        </a:lnTo>
                        <a:lnTo>
                          <a:pt x="926" y="616"/>
                        </a:lnTo>
                        <a:lnTo>
                          <a:pt x="880" y="455"/>
                        </a:lnTo>
                        <a:lnTo>
                          <a:pt x="814" y="313"/>
                        </a:lnTo>
                        <a:lnTo>
                          <a:pt x="764" y="132"/>
                        </a:lnTo>
                        <a:lnTo>
                          <a:pt x="702" y="0"/>
                        </a:lnTo>
                        <a:lnTo>
                          <a:pt x="744" y="29"/>
                        </a:lnTo>
                        <a:lnTo>
                          <a:pt x="788" y="140"/>
                        </a:lnTo>
                        <a:lnTo>
                          <a:pt x="827" y="265"/>
                        </a:lnTo>
                        <a:lnTo>
                          <a:pt x="864" y="352"/>
                        </a:lnTo>
                        <a:lnTo>
                          <a:pt x="893" y="438"/>
                        </a:lnTo>
                        <a:lnTo>
                          <a:pt x="926" y="509"/>
                        </a:lnTo>
                        <a:lnTo>
                          <a:pt x="946" y="599"/>
                        </a:lnTo>
                        <a:lnTo>
                          <a:pt x="992" y="724"/>
                        </a:lnTo>
                        <a:lnTo>
                          <a:pt x="1038" y="835"/>
                        </a:lnTo>
                        <a:lnTo>
                          <a:pt x="1088" y="964"/>
                        </a:lnTo>
                        <a:lnTo>
                          <a:pt x="1134" y="1084"/>
                        </a:lnTo>
                        <a:lnTo>
                          <a:pt x="1175" y="1187"/>
                        </a:lnTo>
                        <a:lnTo>
                          <a:pt x="1217" y="1291"/>
                        </a:lnTo>
                        <a:lnTo>
                          <a:pt x="1258" y="1377"/>
                        </a:lnTo>
                        <a:lnTo>
                          <a:pt x="1270" y="1431"/>
                        </a:lnTo>
                        <a:lnTo>
                          <a:pt x="1258" y="1464"/>
                        </a:lnTo>
                        <a:lnTo>
                          <a:pt x="1233" y="1477"/>
                        </a:lnTo>
                        <a:lnTo>
                          <a:pt x="1138" y="1501"/>
                        </a:lnTo>
                        <a:lnTo>
                          <a:pt x="1063" y="1530"/>
                        </a:lnTo>
                        <a:lnTo>
                          <a:pt x="983" y="1547"/>
                        </a:lnTo>
                        <a:lnTo>
                          <a:pt x="897" y="1563"/>
                        </a:lnTo>
                        <a:lnTo>
                          <a:pt x="801" y="1584"/>
                        </a:lnTo>
                        <a:lnTo>
                          <a:pt x="727" y="1600"/>
                        </a:lnTo>
                        <a:lnTo>
                          <a:pt x="602" y="1600"/>
                        </a:lnTo>
                        <a:lnTo>
                          <a:pt x="515" y="1626"/>
                        </a:lnTo>
                        <a:lnTo>
                          <a:pt x="403" y="1663"/>
                        </a:lnTo>
                        <a:lnTo>
                          <a:pt x="304" y="1696"/>
                        </a:lnTo>
                        <a:lnTo>
                          <a:pt x="179" y="1737"/>
                        </a:lnTo>
                        <a:lnTo>
                          <a:pt x="66" y="1779"/>
                        </a:lnTo>
                        <a:lnTo>
                          <a:pt x="0" y="17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6" name="Freeform 27">
                    <a:extLst>
                      <a:ext uri="{FF2B5EF4-FFF2-40B4-BE49-F238E27FC236}">
                        <a16:creationId xmlns:a16="http://schemas.microsoft.com/office/drawing/2014/main" id="{B0F5E984-719D-4E90-85FB-57AFE50259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05" y="1780"/>
                    <a:ext cx="1303" cy="426"/>
                  </a:xfrm>
                  <a:custGeom>
                    <a:avLst/>
                    <a:gdLst>
                      <a:gd name="T0" fmla="*/ 0 w 1303"/>
                      <a:gd name="T1" fmla="*/ 396 h 426"/>
                      <a:gd name="T2" fmla="*/ 125 w 1303"/>
                      <a:gd name="T3" fmla="*/ 367 h 426"/>
                      <a:gd name="T4" fmla="*/ 237 w 1303"/>
                      <a:gd name="T5" fmla="*/ 342 h 426"/>
                      <a:gd name="T6" fmla="*/ 394 w 1303"/>
                      <a:gd name="T7" fmla="*/ 291 h 426"/>
                      <a:gd name="T8" fmla="*/ 585 w 1303"/>
                      <a:gd name="T9" fmla="*/ 232 h 426"/>
                      <a:gd name="T10" fmla="*/ 743 w 1303"/>
                      <a:gd name="T11" fmla="*/ 181 h 426"/>
                      <a:gd name="T12" fmla="*/ 880 w 1303"/>
                      <a:gd name="T13" fmla="*/ 139 h 426"/>
                      <a:gd name="T14" fmla="*/ 992 w 1303"/>
                      <a:gd name="T15" fmla="*/ 93 h 426"/>
                      <a:gd name="T16" fmla="*/ 1108 w 1303"/>
                      <a:gd name="T17" fmla="*/ 42 h 426"/>
                      <a:gd name="T18" fmla="*/ 1200 w 1303"/>
                      <a:gd name="T19" fmla="*/ 13 h 426"/>
                      <a:gd name="T20" fmla="*/ 1250 w 1303"/>
                      <a:gd name="T21" fmla="*/ 0 h 426"/>
                      <a:gd name="T22" fmla="*/ 1270 w 1303"/>
                      <a:gd name="T23" fmla="*/ 25 h 426"/>
                      <a:gd name="T24" fmla="*/ 1287 w 1303"/>
                      <a:gd name="T25" fmla="*/ 76 h 426"/>
                      <a:gd name="T26" fmla="*/ 1303 w 1303"/>
                      <a:gd name="T27" fmla="*/ 168 h 426"/>
                      <a:gd name="T28" fmla="*/ 1253 w 1303"/>
                      <a:gd name="T29" fmla="*/ 97 h 426"/>
                      <a:gd name="T30" fmla="*/ 1228 w 1303"/>
                      <a:gd name="T31" fmla="*/ 46 h 426"/>
                      <a:gd name="T32" fmla="*/ 1200 w 1303"/>
                      <a:gd name="T33" fmla="*/ 38 h 426"/>
                      <a:gd name="T34" fmla="*/ 1158 w 1303"/>
                      <a:gd name="T35" fmla="*/ 58 h 426"/>
                      <a:gd name="T36" fmla="*/ 1066 w 1303"/>
                      <a:gd name="T37" fmla="*/ 88 h 426"/>
                      <a:gd name="T38" fmla="*/ 992 w 1303"/>
                      <a:gd name="T39" fmla="*/ 122 h 426"/>
                      <a:gd name="T40" fmla="*/ 905 w 1303"/>
                      <a:gd name="T41" fmla="*/ 155 h 426"/>
                      <a:gd name="T42" fmla="*/ 813 w 1303"/>
                      <a:gd name="T43" fmla="*/ 190 h 426"/>
                      <a:gd name="T44" fmla="*/ 710 w 1303"/>
                      <a:gd name="T45" fmla="*/ 228 h 426"/>
                      <a:gd name="T46" fmla="*/ 585 w 1303"/>
                      <a:gd name="T47" fmla="*/ 265 h 426"/>
                      <a:gd name="T48" fmla="*/ 469 w 1303"/>
                      <a:gd name="T49" fmla="*/ 294 h 426"/>
                      <a:gd name="T50" fmla="*/ 353 w 1303"/>
                      <a:gd name="T51" fmla="*/ 325 h 426"/>
                      <a:gd name="T52" fmla="*/ 261 w 1303"/>
                      <a:gd name="T53" fmla="*/ 358 h 426"/>
                      <a:gd name="T54" fmla="*/ 162 w 1303"/>
                      <a:gd name="T55" fmla="*/ 388 h 426"/>
                      <a:gd name="T56" fmla="*/ 70 w 1303"/>
                      <a:gd name="T57" fmla="*/ 413 h 426"/>
                      <a:gd name="T58" fmla="*/ 9 w 1303"/>
                      <a:gd name="T59" fmla="*/ 426 h 426"/>
                      <a:gd name="T60" fmla="*/ 0 w 1303"/>
                      <a:gd name="T61" fmla="*/ 396 h 42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1303" h="426">
                        <a:moveTo>
                          <a:pt x="0" y="396"/>
                        </a:moveTo>
                        <a:lnTo>
                          <a:pt x="125" y="367"/>
                        </a:lnTo>
                        <a:lnTo>
                          <a:pt x="237" y="342"/>
                        </a:lnTo>
                        <a:lnTo>
                          <a:pt x="394" y="291"/>
                        </a:lnTo>
                        <a:lnTo>
                          <a:pt x="585" y="232"/>
                        </a:lnTo>
                        <a:lnTo>
                          <a:pt x="743" y="181"/>
                        </a:lnTo>
                        <a:lnTo>
                          <a:pt x="880" y="139"/>
                        </a:lnTo>
                        <a:lnTo>
                          <a:pt x="992" y="93"/>
                        </a:lnTo>
                        <a:lnTo>
                          <a:pt x="1108" y="42"/>
                        </a:lnTo>
                        <a:lnTo>
                          <a:pt x="1200" y="13"/>
                        </a:lnTo>
                        <a:lnTo>
                          <a:pt x="1250" y="0"/>
                        </a:lnTo>
                        <a:lnTo>
                          <a:pt x="1270" y="25"/>
                        </a:lnTo>
                        <a:lnTo>
                          <a:pt x="1287" y="76"/>
                        </a:lnTo>
                        <a:lnTo>
                          <a:pt x="1303" y="168"/>
                        </a:lnTo>
                        <a:lnTo>
                          <a:pt x="1253" y="97"/>
                        </a:lnTo>
                        <a:lnTo>
                          <a:pt x="1228" y="46"/>
                        </a:lnTo>
                        <a:lnTo>
                          <a:pt x="1200" y="38"/>
                        </a:lnTo>
                        <a:lnTo>
                          <a:pt x="1158" y="58"/>
                        </a:lnTo>
                        <a:lnTo>
                          <a:pt x="1066" y="88"/>
                        </a:lnTo>
                        <a:lnTo>
                          <a:pt x="992" y="122"/>
                        </a:lnTo>
                        <a:lnTo>
                          <a:pt x="905" y="155"/>
                        </a:lnTo>
                        <a:lnTo>
                          <a:pt x="813" y="190"/>
                        </a:lnTo>
                        <a:lnTo>
                          <a:pt x="710" y="228"/>
                        </a:lnTo>
                        <a:lnTo>
                          <a:pt x="585" y="265"/>
                        </a:lnTo>
                        <a:lnTo>
                          <a:pt x="469" y="294"/>
                        </a:lnTo>
                        <a:lnTo>
                          <a:pt x="353" y="325"/>
                        </a:lnTo>
                        <a:lnTo>
                          <a:pt x="261" y="358"/>
                        </a:lnTo>
                        <a:lnTo>
                          <a:pt x="162" y="388"/>
                        </a:lnTo>
                        <a:lnTo>
                          <a:pt x="70" y="413"/>
                        </a:lnTo>
                        <a:lnTo>
                          <a:pt x="9" y="426"/>
                        </a:lnTo>
                        <a:lnTo>
                          <a:pt x="0" y="39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7" name="Freeform 28">
                    <a:extLst>
                      <a:ext uri="{FF2B5EF4-FFF2-40B4-BE49-F238E27FC236}">
                        <a16:creationId xmlns:a16="http://schemas.microsoft.com/office/drawing/2014/main" id="{4CA438DD-ED44-49DA-BEF9-B2A3326FA9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1" y="2499"/>
                    <a:ext cx="241" cy="829"/>
                  </a:xfrm>
                  <a:custGeom>
                    <a:avLst/>
                    <a:gdLst>
                      <a:gd name="T0" fmla="*/ 168 w 241"/>
                      <a:gd name="T1" fmla="*/ 0 h 829"/>
                      <a:gd name="T2" fmla="*/ 129 w 241"/>
                      <a:gd name="T3" fmla="*/ 230 h 829"/>
                      <a:gd name="T4" fmla="*/ 94 w 241"/>
                      <a:gd name="T5" fmla="*/ 417 h 829"/>
                      <a:gd name="T6" fmla="*/ 65 w 241"/>
                      <a:gd name="T7" fmla="*/ 550 h 829"/>
                      <a:gd name="T8" fmla="*/ 30 w 241"/>
                      <a:gd name="T9" fmla="*/ 671 h 829"/>
                      <a:gd name="T10" fmla="*/ 0 w 241"/>
                      <a:gd name="T11" fmla="*/ 763 h 829"/>
                      <a:gd name="T12" fmla="*/ 18 w 241"/>
                      <a:gd name="T13" fmla="*/ 804 h 829"/>
                      <a:gd name="T14" fmla="*/ 43 w 241"/>
                      <a:gd name="T15" fmla="*/ 826 h 829"/>
                      <a:gd name="T16" fmla="*/ 72 w 241"/>
                      <a:gd name="T17" fmla="*/ 829 h 829"/>
                      <a:gd name="T18" fmla="*/ 103 w 241"/>
                      <a:gd name="T19" fmla="*/ 820 h 829"/>
                      <a:gd name="T20" fmla="*/ 125 w 241"/>
                      <a:gd name="T21" fmla="*/ 688 h 829"/>
                      <a:gd name="T22" fmla="*/ 163 w 241"/>
                      <a:gd name="T23" fmla="*/ 537 h 829"/>
                      <a:gd name="T24" fmla="*/ 203 w 241"/>
                      <a:gd name="T25" fmla="*/ 401 h 829"/>
                      <a:gd name="T26" fmla="*/ 241 w 241"/>
                      <a:gd name="T27" fmla="*/ 309 h 829"/>
                      <a:gd name="T28" fmla="*/ 224 w 241"/>
                      <a:gd name="T29" fmla="*/ 246 h 829"/>
                      <a:gd name="T30" fmla="*/ 185 w 241"/>
                      <a:gd name="T31" fmla="*/ 371 h 829"/>
                      <a:gd name="T32" fmla="*/ 141 w 241"/>
                      <a:gd name="T33" fmla="*/ 521 h 829"/>
                      <a:gd name="T34" fmla="*/ 112 w 241"/>
                      <a:gd name="T35" fmla="*/ 642 h 829"/>
                      <a:gd name="T36" fmla="*/ 86 w 241"/>
                      <a:gd name="T37" fmla="*/ 746 h 829"/>
                      <a:gd name="T38" fmla="*/ 69 w 241"/>
                      <a:gd name="T39" fmla="*/ 783 h 829"/>
                      <a:gd name="T40" fmla="*/ 43 w 241"/>
                      <a:gd name="T41" fmla="*/ 787 h 829"/>
                      <a:gd name="T42" fmla="*/ 25 w 241"/>
                      <a:gd name="T43" fmla="*/ 763 h 829"/>
                      <a:gd name="T44" fmla="*/ 47 w 241"/>
                      <a:gd name="T45" fmla="*/ 684 h 829"/>
                      <a:gd name="T46" fmla="*/ 81 w 241"/>
                      <a:gd name="T47" fmla="*/ 579 h 829"/>
                      <a:gd name="T48" fmla="*/ 116 w 241"/>
                      <a:gd name="T49" fmla="*/ 451 h 829"/>
                      <a:gd name="T50" fmla="*/ 141 w 241"/>
                      <a:gd name="T51" fmla="*/ 313 h 829"/>
                      <a:gd name="T52" fmla="*/ 172 w 241"/>
                      <a:gd name="T53" fmla="*/ 175 h 829"/>
                      <a:gd name="T54" fmla="*/ 194 w 241"/>
                      <a:gd name="T55" fmla="*/ 72 h 829"/>
                      <a:gd name="T56" fmla="*/ 168 w 241"/>
                      <a:gd name="T57" fmla="*/ 0 h 829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41" h="829">
                        <a:moveTo>
                          <a:pt x="168" y="0"/>
                        </a:moveTo>
                        <a:lnTo>
                          <a:pt x="129" y="230"/>
                        </a:lnTo>
                        <a:lnTo>
                          <a:pt x="94" y="417"/>
                        </a:lnTo>
                        <a:lnTo>
                          <a:pt x="65" y="550"/>
                        </a:lnTo>
                        <a:lnTo>
                          <a:pt x="30" y="671"/>
                        </a:lnTo>
                        <a:lnTo>
                          <a:pt x="0" y="763"/>
                        </a:lnTo>
                        <a:lnTo>
                          <a:pt x="18" y="804"/>
                        </a:lnTo>
                        <a:lnTo>
                          <a:pt x="43" y="826"/>
                        </a:lnTo>
                        <a:lnTo>
                          <a:pt x="72" y="829"/>
                        </a:lnTo>
                        <a:lnTo>
                          <a:pt x="103" y="820"/>
                        </a:lnTo>
                        <a:lnTo>
                          <a:pt x="125" y="688"/>
                        </a:lnTo>
                        <a:lnTo>
                          <a:pt x="163" y="537"/>
                        </a:lnTo>
                        <a:lnTo>
                          <a:pt x="203" y="401"/>
                        </a:lnTo>
                        <a:lnTo>
                          <a:pt x="241" y="309"/>
                        </a:lnTo>
                        <a:lnTo>
                          <a:pt x="224" y="246"/>
                        </a:lnTo>
                        <a:lnTo>
                          <a:pt x="185" y="371"/>
                        </a:lnTo>
                        <a:lnTo>
                          <a:pt x="141" y="521"/>
                        </a:lnTo>
                        <a:lnTo>
                          <a:pt x="112" y="642"/>
                        </a:lnTo>
                        <a:lnTo>
                          <a:pt x="86" y="746"/>
                        </a:lnTo>
                        <a:lnTo>
                          <a:pt x="69" y="783"/>
                        </a:lnTo>
                        <a:lnTo>
                          <a:pt x="43" y="787"/>
                        </a:lnTo>
                        <a:lnTo>
                          <a:pt x="25" y="763"/>
                        </a:lnTo>
                        <a:lnTo>
                          <a:pt x="47" y="684"/>
                        </a:lnTo>
                        <a:lnTo>
                          <a:pt x="81" y="579"/>
                        </a:lnTo>
                        <a:lnTo>
                          <a:pt x="116" y="451"/>
                        </a:lnTo>
                        <a:lnTo>
                          <a:pt x="141" y="313"/>
                        </a:lnTo>
                        <a:lnTo>
                          <a:pt x="172" y="175"/>
                        </a:lnTo>
                        <a:lnTo>
                          <a:pt x="194" y="72"/>
                        </a:lnTo>
                        <a:lnTo>
                          <a:pt x="16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pic>
          <p:nvPicPr>
            <p:cNvPr id="4104" name="Picture 47" descr="j0078723">
              <a:extLst>
                <a:ext uri="{FF2B5EF4-FFF2-40B4-BE49-F238E27FC236}">
                  <a16:creationId xmlns:a16="http://schemas.microsoft.com/office/drawing/2014/main" id="{3A3F4635-AE7F-43FB-ADB0-680A3FACEF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6" y="2310"/>
              <a:ext cx="26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49" descr="j0078843">
              <a:extLst>
                <a:ext uri="{FF2B5EF4-FFF2-40B4-BE49-F238E27FC236}">
                  <a16:creationId xmlns:a16="http://schemas.microsoft.com/office/drawing/2014/main" id="{EAA1E3CB-E4D5-48B2-AFB1-509561D5A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7" y="2161"/>
              <a:ext cx="377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6" name="Group 50">
              <a:extLst>
                <a:ext uri="{FF2B5EF4-FFF2-40B4-BE49-F238E27FC236}">
                  <a16:creationId xmlns:a16="http://schemas.microsoft.com/office/drawing/2014/main" id="{4E82AE2F-47E8-42CC-816B-8FD23E57E6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1" y="2722"/>
              <a:ext cx="208" cy="399"/>
              <a:chOff x="336" y="1440"/>
              <a:chExt cx="1104" cy="1954"/>
            </a:xfrm>
          </p:grpSpPr>
          <p:grpSp>
            <p:nvGrpSpPr>
              <p:cNvPr id="4126" name="Group 51">
                <a:extLst>
                  <a:ext uri="{FF2B5EF4-FFF2-40B4-BE49-F238E27FC236}">
                    <a16:creationId xmlns:a16="http://schemas.microsoft.com/office/drawing/2014/main" id="{E1D93F91-BFFC-4A48-B3C5-2F3B69A6D7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9" y="1932"/>
                <a:ext cx="873" cy="760"/>
                <a:chOff x="4215" y="2938"/>
                <a:chExt cx="477" cy="460"/>
              </a:xfrm>
            </p:grpSpPr>
            <p:sp>
              <p:nvSpPr>
                <p:cNvPr id="4133" name="Freeform 52">
                  <a:extLst>
                    <a:ext uri="{FF2B5EF4-FFF2-40B4-BE49-F238E27FC236}">
                      <a16:creationId xmlns:a16="http://schemas.microsoft.com/office/drawing/2014/main" id="{6B64D6D8-6513-4A6D-90E6-D7296425DC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19" y="2938"/>
                  <a:ext cx="204" cy="460"/>
                </a:xfrm>
                <a:custGeom>
                  <a:avLst/>
                  <a:gdLst>
                    <a:gd name="T0" fmla="*/ 7 w 204"/>
                    <a:gd name="T1" fmla="*/ 163 h 460"/>
                    <a:gd name="T2" fmla="*/ 0 w 204"/>
                    <a:gd name="T3" fmla="*/ 125 h 460"/>
                    <a:gd name="T4" fmla="*/ 0 w 204"/>
                    <a:gd name="T5" fmla="*/ 89 h 460"/>
                    <a:gd name="T6" fmla="*/ 7 w 204"/>
                    <a:gd name="T7" fmla="*/ 58 h 460"/>
                    <a:gd name="T8" fmla="*/ 22 w 204"/>
                    <a:gd name="T9" fmla="*/ 34 h 460"/>
                    <a:gd name="T10" fmla="*/ 43 w 204"/>
                    <a:gd name="T11" fmla="*/ 13 h 460"/>
                    <a:gd name="T12" fmla="*/ 66 w 204"/>
                    <a:gd name="T13" fmla="*/ 2 h 460"/>
                    <a:gd name="T14" fmla="*/ 84 w 204"/>
                    <a:gd name="T15" fmla="*/ 0 h 460"/>
                    <a:gd name="T16" fmla="*/ 108 w 204"/>
                    <a:gd name="T17" fmla="*/ 5 h 460"/>
                    <a:gd name="T18" fmla="*/ 128 w 204"/>
                    <a:gd name="T19" fmla="*/ 14 h 460"/>
                    <a:gd name="T20" fmla="*/ 150 w 204"/>
                    <a:gd name="T21" fmla="*/ 32 h 460"/>
                    <a:gd name="T22" fmla="*/ 163 w 204"/>
                    <a:gd name="T23" fmla="*/ 54 h 460"/>
                    <a:gd name="T24" fmla="*/ 178 w 204"/>
                    <a:gd name="T25" fmla="*/ 89 h 460"/>
                    <a:gd name="T26" fmla="*/ 188 w 204"/>
                    <a:gd name="T27" fmla="*/ 122 h 460"/>
                    <a:gd name="T28" fmla="*/ 196 w 204"/>
                    <a:gd name="T29" fmla="*/ 149 h 460"/>
                    <a:gd name="T30" fmla="*/ 204 w 204"/>
                    <a:gd name="T31" fmla="*/ 187 h 460"/>
                    <a:gd name="T32" fmla="*/ 204 w 204"/>
                    <a:gd name="T33" fmla="*/ 227 h 460"/>
                    <a:gd name="T34" fmla="*/ 200 w 204"/>
                    <a:gd name="T35" fmla="*/ 266 h 460"/>
                    <a:gd name="T36" fmla="*/ 196 w 204"/>
                    <a:gd name="T37" fmla="*/ 300 h 460"/>
                    <a:gd name="T38" fmla="*/ 194 w 204"/>
                    <a:gd name="T39" fmla="*/ 333 h 460"/>
                    <a:gd name="T40" fmla="*/ 190 w 204"/>
                    <a:gd name="T41" fmla="*/ 362 h 460"/>
                    <a:gd name="T42" fmla="*/ 184 w 204"/>
                    <a:gd name="T43" fmla="*/ 390 h 460"/>
                    <a:gd name="T44" fmla="*/ 176 w 204"/>
                    <a:gd name="T45" fmla="*/ 417 h 460"/>
                    <a:gd name="T46" fmla="*/ 166 w 204"/>
                    <a:gd name="T47" fmla="*/ 437 h 460"/>
                    <a:gd name="T48" fmla="*/ 152 w 204"/>
                    <a:gd name="T49" fmla="*/ 452 h 460"/>
                    <a:gd name="T50" fmla="*/ 137 w 204"/>
                    <a:gd name="T51" fmla="*/ 456 h 460"/>
                    <a:gd name="T52" fmla="*/ 116 w 204"/>
                    <a:gd name="T53" fmla="*/ 460 h 460"/>
                    <a:gd name="T54" fmla="*/ 94 w 204"/>
                    <a:gd name="T55" fmla="*/ 453 h 460"/>
                    <a:gd name="T56" fmla="*/ 76 w 204"/>
                    <a:gd name="T57" fmla="*/ 447 h 460"/>
                    <a:gd name="T58" fmla="*/ 60 w 204"/>
                    <a:gd name="T59" fmla="*/ 435 h 460"/>
                    <a:gd name="T60" fmla="*/ 47 w 204"/>
                    <a:gd name="T61" fmla="*/ 422 h 460"/>
                    <a:gd name="T62" fmla="*/ 34 w 204"/>
                    <a:gd name="T63" fmla="*/ 396 h 460"/>
                    <a:gd name="T64" fmla="*/ 22 w 204"/>
                    <a:gd name="T65" fmla="*/ 362 h 460"/>
                    <a:gd name="T66" fmla="*/ 19 w 204"/>
                    <a:gd name="T67" fmla="*/ 315 h 460"/>
                    <a:gd name="T68" fmla="*/ 26 w 204"/>
                    <a:gd name="T69" fmla="*/ 286 h 460"/>
                    <a:gd name="T70" fmla="*/ 28 w 204"/>
                    <a:gd name="T71" fmla="*/ 265 h 460"/>
                    <a:gd name="T72" fmla="*/ 28 w 204"/>
                    <a:gd name="T73" fmla="*/ 238 h 460"/>
                    <a:gd name="T74" fmla="*/ 17 w 204"/>
                    <a:gd name="T75" fmla="*/ 200 h 460"/>
                    <a:gd name="T76" fmla="*/ 7 w 204"/>
                    <a:gd name="T77" fmla="*/ 163 h 46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4" h="460">
                      <a:moveTo>
                        <a:pt x="7" y="163"/>
                      </a:moveTo>
                      <a:lnTo>
                        <a:pt x="0" y="125"/>
                      </a:lnTo>
                      <a:lnTo>
                        <a:pt x="0" y="89"/>
                      </a:lnTo>
                      <a:lnTo>
                        <a:pt x="7" y="58"/>
                      </a:lnTo>
                      <a:lnTo>
                        <a:pt x="22" y="34"/>
                      </a:lnTo>
                      <a:lnTo>
                        <a:pt x="43" y="13"/>
                      </a:lnTo>
                      <a:lnTo>
                        <a:pt x="66" y="2"/>
                      </a:lnTo>
                      <a:lnTo>
                        <a:pt x="84" y="0"/>
                      </a:lnTo>
                      <a:lnTo>
                        <a:pt x="108" y="5"/>
                      </a:lnTo>
                      <a:lnTo>
                        <a:pt x="128" y="14"/>
                      </a:lnTo>
                      <a:lnTo>
                        <a:pt x="150" y="32"/>
                      </a:lnTo>
                      <a:lnTo>
                        <a:pt x="163" y="54"/>
                      </a:lnTo>
                      <a:lnTo>
                        <a:pt x="178" y="89"/>
                      </a:lnTo>
                      <a:lnTo>
                        <a:pt x="188" y="122"/>
                      </a:lnTo>
                      <a:lnTo>
                        <a:pt x="196" y="149"/>
                      </a:lnTo>
                      <a:lnTo>
                        <a:pt x="204" y="187"/>
                      </a:lnTo>
                      <a:lnTo>
                        <a:pt x="204" y="227"/>
                      </a:lnTo>
                      <a:lnTo>
                        <a:pt x="200" y="266"/>
                      </a:lnTo>
                      <a:lnTo>
                        <a:pt x="196" y="300"/>
                      </a:lnTo>
                      <a:lnTo>
                        <a:pt x="194" y="333"/>
                      </a:lnTo>
                      <a:lnTo>
                        <a:pt x="190" y="362"/>
                      </a:lnTo>
                      <a:lnTo>
                        <a:pt x="184" y="390"/>
                      </a:lnTo>
                      <a:lnTo>
                        <a:pt x="176" y="417"/>
                      </a:lnTo>
                      <a:lnTo>
                        <a:pt x="166" y="437"/>
                      </a:lnTo>
                      <a:lnTo>
                        <a:pt x="152" y="452"/>
                      </a:lnTo>
                      <a:lnTo>
                        <a:pt x="137" y="456"/>
                      </a:lnTo>
                      <a:lnTo>
                        <a:pt x="116" y="460"/>
                      </a:lnTo>
                      <a:lnTo>
                        <a:pt x="94" y="453"/>
                      </a:lnTo>
                      <a:lnTo>
                        <a:pt x="76" y="447"/>
                      </a:lnTo>
                      <a:lnTo>
                        <a:pt x="60" y="435"/>
                      </a:lnTo>
                      <a:lnTo>
                        <a:pt x="47" y="422"/>
                      </a:lnTo>
                      <a:lnTo>
                        <a:pt x="34" y="396"/>
                      </a:lnTo>
                      <a:lnTo>
                        <a:pt x="22" y="362"/>
                      </a:lnTo>
                      <a:lnTo>
                        <a:pt x="19" y="315"/>
                      </a:lnTo>
                      <a:lnTo>
                        <a:pt x="26" y="286"/>
                      </a:lnTo>
                      <a:lnTo>
                        <a:pt x="28" y="265"/>
                      </a:lnTo>
                      <a:lnTo>
                        <a:pt x="28" y="238"/>
                      </a:lnTo>
                      <a:lnTo>
                        <a:pt x="17" y="200"/>
                      </a:lnTo>
                      <a:lnTo>
                        <a:pt x="7" y="1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4" name="Freeform 53">
                  <a:extLst>
                    <a:ext uri="{FF2B5EF4-FFF2-40B4-BE49-F238E27FC236}">
                      <a16:creationId xmlns:a16="http://schemas.microsoft.com/office/drawing/2014/main" id="{0E107364-E6AB-4F81-B3E3-F4999D0330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2" y="2950"/>
                  <a:ext cx="170" cy="167"/>
                </a:xfrm>
                <a:custGeom>
                  <a:avLst/>
                  <a:gdLst>
                    <a:gd name="T0" fmla="*/ 61 w 170"/>
                    <a:gd name="T1" fmla="*/ 21 h 167"/>
                    <a:gd name="T2" fmla="*/ 76 w 170"/>
                    <a:gd name="T3" fmla="*/ 9 h 167"/>
                    <a:gd name="T4" fmla="*/ 91 w 170"/>
                    <a:gd name="T5" fmla="*/ 4 h 167"/>
                    <a:gd name="T6" fmla="*/ 110 w 170"/>
                    <a:gd name="T7" fmla="*/ 0 h 167"/>
                    <a:gd name="T8" fmla="*/ 128 w 170"/>
                    <a:gd name="T9" fmla="*/ 0 h 167"/>
                    <a:gd name="T10" fmla="*/ 142 w 170"/>
                    <a:gd name="T11" fmla="*/ 6 h 167"/>
                    <a:gd name="T12" fmla="*/ 153 w 170"/>
                    <a:gd name="T13" fmla="*/ 16 h 167"/>
                    <a:gd name="T14" fmla="*/ 160 w 170"/>
                    <a:gd name="T15" fmla="*/ 29 h 167"/>
                    <a:gd name="T16" fmla="*/ 167 w 170"/>
                    <a:gd name="T17" fmla="*/ 47 h 167"/>
                    <a:gd name="T18" fmla="*/ 170 w 170"/>
                    <a:gd name="T19" fmla="*/ 61 h 167"/>
                    <a:gd name="T20" fmla="*/ 168 w 170"/>
                    <a:gd name="T21" fmla="*/ 81 h 167"/>
                    <a:gd name="T22" fmla="*/ 164 w 170"/>
                    <a:gd name="T23" fmla="*/ 106 h 167"/>
                    <a:gd name="T24" fmla="*/ 156 w 170"/>
                    <a:gd name="T25" fmla="*/ 124 h 167"/>
                    <a:gd name="T26" fmla="*/ 145 w 170"/>
                    <a:gd name="T27" fmla="*/ 138 h 167"/>
                    <a:gd name="T28" fmla="*/ 133 w 170"/>
                    <a:gd name="T29" fmla="*/ 149 h 167"/>
                    <a:gd name="T30" fmla="*/ 117 w 170"/>
                    <a:gd name="T31" fmla="*/ 157 h 167"/>
                    <a:gd name="T32" fmla="*/ 103 w 170"/>
                    <a:gd name="T33" fmla="*/ 162 h 167"/>
                    <a:gd name="T34" fmla="*/ 88 w 170"/>
                    <a:gd name="T35" fmla="*/ 167 h 167"/>
                    <a:gd name="T36" fmla="*/ 72 w 170"/>
                    <a:gd name="T37" fmla="*/ 167 h 167"/>
                    <a:gd name="T38" fmla="*/ 56 w 170"/>
                    <a:gd name="T39" fmla="*/ 166 h 167"/>
                    <a:gd name="T40" fmla="*/ 41 w 170"/>
                    <a:gd name="T41" fmla="*/ 159 h 167"/>
                    <a:gd name="T42" fmla="*/ 30 w 170"/>
                    <a:gd name="T43" fmla="*/ 151 h 167"/>
                    <a:gd name="T44" fmla="*/ 22 w 170"/>
                    <a:gd name="T45" fmla="*/ 136 h 167"/>
                    <a:gd name="T46" fmla="*/ 18 w 170"/>
                    <a:gd name="T47" fmla="*/ 118 h 167"/>
                    <a:gd name="T48" fmla="*/ 18 w 170"/>
                    <a:gd name="T49" fmla="*/ 98 h 167"/>
                    <a:gd name="T50" fmla="*/ 22 w 170"/>
                    <a:gd name="T51" fmla="*/ 79 h 167"/>
                    <a:gd name="T52" fmla="*/ 26 w 170"/>
                    <a:gd name="T53" fmla="*/ 65 h 167"/>
                    <a:gd name="T54" fmla="*/ 33 w 170"/>
                    <a:gd name="T55" fmla="*/ 55 h 167"/>
                    <a:gd name="T56" fmla="*/ 19 w 170"/>
                    <a:gd name="T57" fmla="*/ 47 h 167"/>
                    <a:gd name="T58" fmla="*/ 6 w 170"/>
                    <a:gd name="T59" fmla="*/ 36 h 167"/>
                    <a:gd name="T60" fmla="*/ 0 w 170"/>
                    <a:gd name="T61" fmla="*/ 24 h 167"/>
                    <a:gd name="T62" fmla="*/ 2 w 170"/>
                    <a:gd name="T63" fmla="*/ 13 h 167"/>
                    <a:gd name="T64" fmla="*/ 10 w 170"/>
                    <a:gd name="T65" fmla="*/ 6 h 167"/>
                    <a:gd name="T66" fmla="*/ 22 w 170"/>
                    <a:gd name="T67" fmla="*/ 5 h 167"/>
                    <a:gd name="T68" fmla="*/ 41 w 170"/>
                    <a:gd name="T69" fmla="*/ 12 h 167"/>
                    <a:gd name="T70" fmla="*/ 61 w 170"/>
                    <a:gd name="T71" fmla="*/ 21 h 167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170" h="167">
                      <a:moveTo>
                        <a:pt x="61" y="21"/>
                      </a:moveTo>
                      <a:lnTo>
                        <a:pt x="76" y="9"/>
                      </a:lnTo>
                      <a:lnTo>
                        <a:pt x="91" y="4"/>
                      </a:lnTo>
                      <a:lnTo>
                        <a:pt x="110" y="0"/>
                      </a:lnTo>
                      <a:lnTo>
                        <a:pt x="128" y="0"/>
                      </a:lnTo>
                      <a:lnTo>
                        <a:pt x="142" y="6"/>
                      </a:lnTo>
                      <a:lnTo>
                        <a:pt x="153" y="16"/>
                      </a:lnTo>
                      <a:lnTo>
                        <a:pt x="160" y="29"/>
                      </a:lnTo>
                      <a:lnTo>
                        <a:pt x="167" y="47"/>
                      </a:lnTo>
                      <a:lnTo>
                        <a:pt x="170" y="61"/>
                      </a:lnTo>
                      <a:lnTo>
                        <a:pt x="168" y="81"/>
                      </a:lnTo>
                      <a:lnTo>
                        <a:pt x="164" y="106"/>
                      </a:lnTo>
                      <a:lnTo>
                        <a:pt x="156" y="124"/>
                      </a:lnTo>
                      <a:lnTo>
                        <a:pt x="145" y="138"/>
                      </a:lnTo>
                      <a:lnTo>
                        <a:pt x="133" y="149"/>
                      </a:lnTo>
                      <a:lnTo>
                        <a:pt x="117" y="157"/>
                      </a:lnTo>
                      <a:lnTo>
                        <a:pt x="103" y="162"/>
                      </a:lnTo>
                      <a:lnTo>
                        <a:pt x="88" y="167"/>
                      </a:lnTo>
                      <a:lnTo>
                        <a:pt x="72" y="167"/>
                      </a:lnTo>
                      <a:lnTo>
                        <a:pt x="56" y="166"/>
                      </a:lnTo>
                      <a:lnTo>
                        <a:pt x="41" y="159"/>
                      </a:lnTo>
                      <a:lnTo>
                        <a:pt x="30" y="151"/>
                      </a:lnTo>
                      <a:lnTo>
                        <a:pt x="22" y="136"/>
                      </a:lnTo>
                      <a:lnTo>
                        <a:pt x="18" y="118"/>
                      </a:lnTo>
                      <a:lnTo>
                        <a:pt x="18" y="98"/>
                      </a:lnTo>
                      <a:lnTo>
                        <a:pt x="22" y="79"/>
                      </a:lnTo>
                      <a:lnTo>
                        <a:pt x="26" y="65"/>
                      </a:lnTo>
                      <a:lnTo>
                        <a:pt x="33" y="55"/>
                      </a:lnTo>
                      <a:lnTo>
                        <a:pt x="19" y="47"/>
                      </a:lnTo>
                      <a:lnTo>
                        <a:pt x="6" y="36"/>
                      </a:lnTo>
                      <a:lnTo>
                        <a:pt x="0" y="24"/>
                      </a:lnTo>
                      <a:lnTo>
                        <a:pt x="2" y="13"/>
                      </a:lnTo>
                      <a:lnTo>
                        <a:pt x="10" y="6"/>
                      </a:lnTo>
                      <a:lnTo>
                        <a:pt x="22" y="5"/>
                      </a:lnTo>
                      <a:lnTo>
                        <a:pt x="41" y="12"/>
                      </a:lnTo>
                      <a:lnTo>
                        <a:pt x="61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5" name="Freeform 54">
                  <a:extLst>
                    <a:ext uri="{FF2B5EF4-FFF2-40B4-BE49-F238E27FC236}">
                      <a16:creationId xmlns:a16="http://schemas.microsoft.com/office/drawing/2014/main" id="{EFF3969E-E1F7-4CDC-8790-C1AE8B23A3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7" y="3072"/>
                  <a:ext cx="347" cy="231"/>
                </a:xfrm>
                <a:custGeom>
                  <a:avLst/>
                  <a:gdLst>
                    <a:gd name="T0" fmla="*/ 74 w 347"/>
                    <a:gd name="T1" fmla="*/ 60 h 231"/>
                    <a:gd name="T2" fmla="*/ 111 w 347"/>
                    <a:gd name="T3" fmla="*/ 37 h 231"/>
                    <a:gd name="T4" fmla="*/ 108 w 347"/>
                    <a:gd name="T5" fmla="*/ 39 h 231"/>
                    <a:gd name="T6" fmla="*/ 147 w 347"/>
                    <a:gd name="T7" fmla="*/ 19 h 231"/>
                    <a:gd name="T8" fmla="*/ 184 w 347"/>
                    <a:gd name="T9" fmla="*/ 8 h 231"/>
                    <a:gd name="T10" fmla="*/ 222 w 347"/>
                    <a:gd name="T11" fmla="*/ 0 h 231"/>
                    <a:gd name="T12" fmla="*/ 257 w 347"/>
                    <a:gd name="T13" fmla="*/ 2 h 231"/>
                    <a:gd name="T14" fmla="*/ 299 w 347"/>
                    <a:gd name="T15" fmla="*/ 13 h 231"/>
                    <a:gd name="T16" fmla="*/ 326 w 347"/>
                    <a:gd name="T17" fmla="*/ 32 h 231"/>
                    <a:gd name="T18" fmla="*/ 343 w 347"/>
                    <a:gd name="T19" fmla="*/ 54 h 231"/>
                    <a:gd name="T20" fmla="*/ 347 w 347"/>
                    <a:gd name="T21" fmla="*/ 90 h 231"/>
                    <a:gd name="T22" fmla="*/ 346 w 347"/>
                    <a:gd name="T23" fmla="*/ 109 h 231"/>
                    <a:gd name="T24" fmla="*/ 333 w 347"/>
                    <a:gd name="T25" fmla="*/ 121 h 231"/>
                    <a:gd name="T26" fmla="*/ 286 w 347"/>
                    <a:gd name="T27" fmla="*/ 137 h 231"/>
                    <a:gd name="T28" fmla="*/ 281 w 347"/>
                    <a:gd name="T29" fmla="*/ 137 h 231"/>
                    <a:gd name="T30" fmla="*/ 246 w 347"/>
                    <a:gd name="T31" fmla="*/ 148 h 231"/>
                    <a:gd name="T32" fmla="*/ 243 w 347"/>
                    <a:gd name="T33" fmla="*/ 149 h 231"/>
                    <a:gd name="T34" fmla="*/ 221 w 347"/>
                    <a:gd name="T35" fmla="*/ 169 h 231"/>
                    <a:gd name="T36" fmla="*/ 200 w 347"/>
                    <a:gd name="T37" fmla="*/ 192 h 231"/>
                    <a:gd name="T38" fmla="*/ 167 w 347"/>
                    <a:gd name="T39" fmla="*/ 208 h 231"/>
                    <a:gd name="T40" fmla="*/ 142 w 347"/>
                    <a:gd name="T41" fmla="*/ 221 h 231"/>
                    <a:gd name="T42" fmla="*/ 109 w 347"/>
                    <a:gd name="T43" fmla="*/ 230 h 231"/>
                    <a:gd name="T44" fmla="*/ 70 w 347"/>
                    <a:gd name="T45" fmla="*/ 231 h 231"/>
                    <a:gd name="T46" fmla="*/ 35 w 347"/>
                    <a:gd name="T47" fmla="*/ 225 h 231"/>
                    <a:gd name="T48" fmla="*/ 14 w 347"/>
                    <a:gd name="T49" fmla="*/ 207 h 231"/>
                    <a:gd name="T50" fmla="*/ 0 w 347"/>
                    <a:gd name="T51" fmla="*/ 189 h 231"/>
                    <a:gd name="T52" fmla="*/ 2 w 347"/>
                    <a:gd name="T53" fmla="*/ 164 h 231"/>
                    <a:gd name="T54" fmla="*/ 8 w 347"/>
                    <a:gd name="T55" fmla="*/ 138 h 231"/>
                    <a:gd name="T56" fmla="*/ 26 w 347"/>
                    <a:gd name="T57" fmla="*/ 114 h 231"/>
                    <a:gd name="T58" fmla="*/ 42 w 347"/>
                    <a:gd name="T59" fmla="*/ 94 h 231"/>
                    <a:gd name="T60" fmla="*/ 63 w 347"/>
                    <a:gd name="T61" fmla="*/ 76 h 231"/>
                    <a:gd name="T62" fmla="*/ 74 w 347"/>
                    <a:gd name="T63" fmla="*/ 60 h 23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347" h="231">
                      <a:moveTo>
                        <a:pt x="74" y="60"/>
                      </a:moveTo>
                      <a:lnTo>
                        <a:pt x="111" y="37"/>
                      </a:lnTo>
                      <a:lnTo>
                        <a:pt x="108" y="39"/>
                      </a:lnTo>
                      <a:lnTo>
                        <a:pt x="147" y="19"/>
                      </a:lnTo>
                      <a:lnTo>
                        <a:pt x="184" y="8"/>
                      </a:lnTo>
                      <a:lnTo>
                        <a:pt x="222" y="0"/>
                      </a:lnTo>
                      <a:lnTo>
                        <a:pt x="257" y="2"/>
                      </a:lnTo>
                      <a:lnTo>
                        <a:pt x="299" y="13"/>
                      </a:lnTo>
                      <a:lnTo>
                        <a:pt x="326" y="32"/>
                      </a:lnTo>
                      <a:lnTo>
                        <a:pt x="343" y="54"/>
                      </a:lnTo>
                      <a:lnTo>
                        <a:pt x="347" y="90"/>
                      </a:lnTo>
                      <a:lnTo>
                        <a:pt x="346" y="109"/>
                      </a:lnTo>
                      <a:lnTo>
                        <a:pt x="333" y="121"/>
                      </a:lnTo>
                      <a:lnTo>
                        <a:pt x="286" y="137"/>
                      </a:lnTo>
                      <a:lnTo>
                        <a:pt x="281" y="137"/>
                      </a:lnTo>
                      <a:lnTo>
                        <a:pt x="246" y="148"/>
                      </a:lnTo>
                      <a:lnTo>
                        <a:pt x="243" y="149"/>
                      </a:lnTo>
                      <a:lnTo>
                        <a:pt x="221" y="169"/>
                      </a:lnTo>
                      <a:lnTo>
                        <a:pt x="200" y="192"/>
                      </a:lnTo>
                      <a:lnTo>
                        <a:pt x="167" y="208"/>
                      </a:lnTo>
                      <a:lnTo>
                        <a:pt x="142" y="221"/>
                      </a:lnTo>
                      <a:lnTo>
                        <a:pt x="109" y="230"/>
                      </a:lnTo>
                      <a:lnTo>
                        <a:pt x="70" y="231"/>
                      </a:lnTo>
                      <a:lnTo>
                        <a:pt x="35" y="225"/>
                      </a:lnTo>
                      <a:lnTo>
                        <a:pt x="14" y="207"/>
                      </a:lnTo>
                      <a:lnTo>
                        <a:pt x="0" y="189"/>
                      </a:lnTo>
                      <a:lnTo>
                        <a:pt x="2" y="164"/>
                      </a:lnTo>
                      <a:lnTo>
                        <a:pt x="8" y="138"/>
                      </a:lnTo>
                      <a:lnTo>
                        <a:pt x="26" y="114"/>
                      </a:lnTo>
                      <a:lnTo>
                        <a:pt x="42" y="94"/>
                      </a:lnTo>
                      <a:lnTo>
                        <a:pt x="63" y="76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6" name="Freeform 55">
                  <a:extLst>
                    <a:ext uri="{FF2B5EF4-FFF2-40B4-BE49-F238E27FC236}">
                      <a16:creationId xmlns:a16="http://schemas.microsoft.com/office/drawing/2014/main" id="{0E4DF208-61F8-4F13-968D-B99206F80A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5" y="3059"/>
                  <a:ext cx="376" cy="262"/>
                </a:xfrm>
                <a:custGeom>
                  <a:avLst/>
                  <a:gdLst>
                    <a:gd name="T0" fmla="*/ 373 w 376"/>
                    <a:gd name="T1" fmla="*/ 70 h 262"/>
                    <a:gd name="T2" fmla="*/ 358 w 376"/>
                    <a:gd name="T3" fmla="*/ 41 h 262"/>
                    <a:gd name="T4" fmla="*/ 331 w 376"/>
                    <a:gd name="T5" fmla="*/ 19 h 262"/>
                    <a:gd name="T6" fmla="*/ 273 w 376"/>
                    <a:gd name="T7" fmla="*/ 0 h 262"/>
                    <a:gd name="T8" fmla="*/ 211 w 376"/>
                    <a:gd name="T9" fmla="*/ 2 h 262"/>
                    <a:gd name="T10" fmla="*/ 144 w 376"/>
                    <a:gd name="T11" fmla="*/ 22 h 262"/>
                    <a:gd name="T12" fmla="*/ 99 w 376"/>
                    <a:gd name="T13" fmla="*/ 51 h 262"/>
                    <a:gd name="T14" fmla="*/ 59 w 376"/>
                    <a:gd name="T15" fmla="*/ 80 h 262"/>
                    <a:gd name="T16" fmla="*/ 28 w 376"/>
                    <a:gd name="T17" fmla="*/ 113 h 262"/>
                    <a:gd name="T18" fmla="*/ 9 w 376"/>
                    <a:gd name="T19" fmla="*/ 147 h 262"/>
                    <a:gd name="T20" fmla="*/ 2 w 376"/>
                    <a:gd name="T21" fmla="*/ 182 h 262"/>
                    <a:gd name="T22" fmla="*/ 5 w 376"/>
                    <a:gd name="T23" fmla="*/ 223 h 262"/>
                    <a:gd name="T24" fmla="*/ 33 w 376"/>
                    <a:gd name="T25" fmla="*/ 252 h 262"/>
                    <a:gd name="T26" fmla="*/ 78 w 376"/>
                    <a:gd name="T27" fmla="*/ 262 h 262"/>
                    <a:gd name="T28" fmla="*/ 119 w 376"/>
                    <a:gd name="T29" fmla="*/ 262 h 262"/>
                    <a:gd name="T30" fmla="*/ 167 w 376"/>
                    <a:gd name="T31" fmla="*/ 252 h 262"/>
                    <a:gd name="T32" fmla="*/ 209 w 376"/>
                    <a:gd name="T33" fmla="*/ 230 h 262"/>
                    <a:gd name="T34" fmla="*/ 241 w 376"/>
                    <a:gd name="T35" fmla="*/ 206 h 262"/>
                    <a:gd name="T36" fmla="*/ 266 w 376"/>
                    <a:gd name="T37" fmla="*/ 177 h 262"/>
                    <a:gd name="T38" fmla="*/ 304 w 376"/>
                    <a:gd name="T39" fmla="*/ 157 h 262"/>
                    <a:gd name="T40" fmla="*/ 339 w 376"/>
                    <a:gd name="T41" fmla="*/ 145 h 262"/>
                    <a:gd name="T42" fmla="*/ 338 w 376"/>
                    <a:gd name="T43" fmla="*/ 127 h 262"/>
                    <a:gd name="T44" fmla="*/ 276 w 376"/>
                    <a:gd name="T45" fmla="*/ 140 h 262"/>
                    <a:gd name="T46" fmla="*/ 223 w 376"/>
                    <a:gd name="T47" fmla="*/ 172 h 262"/>
                    <a:gd name="T48" fmla="*/ 179 w 376"/>
                    <a:gd name="T49" fmla="*/ 210 h 262"/>
                    <a:gd name="T50" fmla="*/ 143 w 376"/>
                    <a:gd name="T51" fmla="*/ 226 h 262"/>
                    <a:gd name="T52" fmla="*/ 114 w 376"/>
                    <a:gd name="T53" fmla="*/ 233 h 262"/>
                    <a:gd name="T54" fmla="*/ 73 w 376"/>
                    <a:gd name="T55" fmla="*/ 233 h 262"/>
                    <a:gd name="T56" fmla="*/ 43 w 376"/>
                    <a:gd name="T57" fmla="*/ 222 h 262"/>
                    <a:gd name="T58" fmla="*/ 29 w 376"/>
                    <a:gd name="T59" fmla="*/ 196 h 262"/>
                    <a:gd name="T60" fmla="*/ 33 w 376"/>
                    <a:gd name="T61" fmla="*/ 168 h 262"/>
                    <a:gd name="T62" fmla="*/ 46 w 376"/>
                    <a:gd name="T63" fmla="*/ 137 h 262"/>
                    <a:gd name="T64" fmla="*/ 72 w 376"/>
                    <a:gd name="T65" fmla="*/ 106 h 262"/>
                    <a:gd name="T66" fmla="*/ 109 w 376"/>
                    <a:gd name="T67" fmla="*/ 73 h 262"/>
                    <a:gd name="T68" fmla="*/ 148 w 376"/>
                    <a:gd name="T69" fmla="*/ 52 h 262"/>
                    <a:gd name="T70" fmla="*/ 187 w 376"/>
                    <a:gd name="T71" fmla="*/ 36 h 262"/>
                    <a:gd name="T72" fmla="*/ 232 w 376"/>
                    <a:gd name="T73" fmla="*/ 28 h 262"/>
                    <a:gd name="T74" fmla="*/ 280 w 376"/>
                    <a:gd name="T75" fmla="*/ 31 h 262"/>
                    <a:gd name="T76" fmla="*/ 303 w 376"/>
                    <a:gd name="T77" fmla="*/ 39 h 262"/>
                    <a:gd name="T78" fmla="*/ 333 w 376"/>
                    <a:gd name="T79" fmla="*/ 63 h 262"/>
                    <a:gd name="T80" fmla="*/ 343 w 376"/>
                    <a:gd name="T81" fmla="*/ 94 h 262"/>
                    <a:gd name="T82" fmla="*/ 340 w 376"/>
                    <a:gd name="T83" fmla="*/ 118 h 262"/>
                    <a:gd name="T84" fmla="*/ 367 w 376"/>
                    <a:gd name="T85" fmla="*/ 122 h 262"/>
                    <a:gd name="T86" fmla="*/ 376 w 376"/>
                    <a:gd name="T87" fmla="*/ 96 h 26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76" h="262">
                      <a:moveTo>
                        <a:pt x="376" y="96"/>
                      </a:moveTo>
                      <a:lnTo>
                        <a:pt x="373" y="70"/>
                      </a:lnTo>
                      <a:lnTo>
                        <a:pt x="367" y="55"/>
                      </a:lnTo>
                      <a:lnTo>
                        <a:pt x="358" y="41"/>
                      </a:lnTo>
                      <a:lnTo>
                        <a:pt x="343" y="29"/>
                      </a:lnTo>
                      <a:lnTo>
                        <a:pt x="331" y="19"/>
                      </a:lnTo>
                      <a:lnTo>
                        <a:pt x="309" y="8"/>
                      </a:lnTo>
                      <a:lnTo>
                        <a:pt x="273" y="0"/>
                      </a:lnTo>
                      <a:lnTo>
                        <a:pt x="243" y="0"/>
                      </a:lnTo>
                      <a:lnTo>
                        <a:pt x="211" y="2"/>
                      </a:lnTo>
                      <a:lnTo>
                        <a:pt x="179" y="10"/>
                      </a:lnTo>
                      <a:lnTo>
                        <a:pt x="144" y="22"/>
                      </a:lnTo>
                      <a:lnTo>
                        <a:pt x="121" y="35"/>
                      </a:lnTo>
                      <a:lnTo>
                        <a:pt x="99" y="51"/>
                      </a:lnTo>
                      <a:lnTo>
                        <a:pt x="80" y="62"/>
                      </a:lnTo>
                      <a:lnTo>
                        <a:pt x="59" y="80"/>
                      </a:lnTo>
                      <a:lnTo>
                        <a:pt x="40" y="97"/>
                      </a:lnTo>
                      <a:lnTo>
                        <a:pt x="28" y="113"/>
                      </a:lnTo>
                      <a:lnTo>
                        <a:pt x="16" y="129"/>
                      </a:lnTo>
                      <a:lnTo>
                        <a:pt x="9" y="147"/>
                      </a:lnTo>
                      <a:lnTo>
                        <a:pt x="4" y="162"/>
                      </a:lnTo>
                      <a:lnTo>
                        <a:pt x="2" y="182"/>
                      </a:lnTo>
                      <a:lnTo>
                        <a:pt x="0" y="202"/>
                      </a:lnTo>
                      <a:lnTo>
                        <a:pt x="5" y="223"/>
                      </a:lnTo>
                      <a:lnTo>
                        <a:pt x="16" y="239"/>
                      </a:lnTo>
                      <a:lnTo>
                        <a:pt x="33" y="252"/>
                      </a:lnTo>
                      <a:lnTo>
                        <a:pt x="55" y="259"/>
                      </a:lnTo>
                      <a:lnTo>
                        <a:pt x="78" y="262"/>
                      </a:lnTo>
                      <a:lnTo>
                        <a:pt x="102" y="261"/>
                      </a:lnTo>
                      <a:lnTo>
                        <a:pt x="119" y="262"/>
                      </a:lnTo>
                      <a:lnTo>
                        <a:pt x="146" y="258"/>
                      </a:lnTo>
                      <a:lnTo>
                        <a:pt x="167" y="252"/>
                      </a:lnTo>
                      <a:lnTo>
                        <a:pt x="184" y="244"/>
                      </a:lnTo>
                      <a:lnTo>
                        <a:pt x="209" y="230"/>
                      </a:lnTo>
                      <a:lnTo>
                        <a:pt x="227" y="217"/>
                      </a:lnTo>
                      <a:lnTo>
                        <a:pt x="241" y="206"/>
                      </a:lnTo>
                      <a:lnTo>
                        <a:pt x="254" y="193"/>
                      </a:lnTo>
                      <a:lnTo>
                        <a:pt x="266" y="177"/>
                      </a:lnTo>
                      <a:lnTo>
                        <a:pt x="282" y="165"/>
                      </a:lnTo>
                      <a:lnTo>
                        <a:pt x="304" y="157"/>
                      </a:lnTo>
                      <a:lnTo>
                        <a:pt x="320" y="154"/>
                      </a:lnTo>
                      <a:lnTo>
                        <a:pt x="339" y="145"/>
                      </a:lnTo>
                      <a:lnTo>
                        <a:pt x="367" y="124"/>
                      </a:lnTo>
                      <a:lnTo>
                        <a:pt x="338" y="127"/>
                      </a:lnTo>
                      <a:lnTo>
                        <a:pt x="310" y="135"/>
                      </a:lnTo>
                      <a:lnTo>
                        <a:pt x="276" y="140"/>
                      </a:lnTo>
                      <a:lnTo>
                        <a:pt x="251" y="152"/>
                      </a:lnTo>
                      <a:lnTo>
                        <a:pt x="223" y="172"/>
                      </a:lnTo>
                      <a:lnTo>
                        <a:pt x="202" y="196"/>
                      </a:lnTo>
                      <a:lnTo>
                        <a:pt x="179" y="210"/>
                      </a:lnTo>
                      <a:lnTo>
                        <a:pt x="161" y="217"/>
                      </a:lnTo>
                      <a:lnTo>
                        <a:pt x="143" y="226"/>
                      </a:lnTo>
                      <a:lnTo>
                        <a:pt x="128" y="231"/>
                      </a:lnTo>
                      <a:lnTo>
                        <a:pt x="114" y="233"/>
                      </a:lnTo>
                      <a:lnTo>
                        <a:pt x="95" y="233"/>
                      </a:lnTo>
                      <a:lnTo>
                        <a:pt x="73" y="233"/>
                      </a:lnTo>
                      <a:lnTo>
                        <a:pt x="56" y="228"/>
                      </a:lnTo>
                      <a:lnTo>
                        <a:pt x="43" y="222"/>
                      </a:lnTo>
                      <a:lnTo>
                        <a:pt x="34" y="210"/>
                      </a:lnTo>
                      <a:lnTo>
                        <a:pt x="29" y="196"/>
                      </a:lnTo>
                      <a:lnTo>
                        <a:pt x="28" y="182"/>
                      </a:lnTo>
                      <a:lnTo>
                        <a:pt x="33" y="168"/>
                      </a:lnTo>
                      <a:lnTo>
                        <a:pt x="38" y="151"/>
                      </a:lnTo>
                      <a:lnTo>
                        <a:pt x="46" y="137"/>
                      </a:lnTo>
                      <a:lnTo>
                        <a:pt x="59" y="120"/>
                      </a:lnTo>
                      <a:lnTo>
                        <a:pt x="72" y="106"/>
                      </a:lnTo>
                      <a:lnTo>
                        <a:pt x="91" y="89"/>
                      </a:lnTo>
                      <a:lnTo>
                        <a:pt x="109" y="73"/>
                      </a:lnTo>
                      <a:lnTo>
                        <a:pt x="129" y="62"/>
                      </a:lnTo>
                      <a:lnTo>
                        <a:pt x="148" y="52"/>
                      </a:lnTo>
                      <a:lnTo>
                        <a:pt x="167" y="42"/>
                      </a:lnTo>
                      <a:lnTo>
                        <a:pt x="187" y="36"/>
                      </a:lnTo>
                      <a:lnTo>
                        <a:pt x="209" y="31"/>
                      </a:lnTo>
                      <a:lnTo>
                        <a:pt x="232" y="28"/>
                      </a:lnTo>
                      <a:lnTo>
                        <a:pt x="257" y="27"/>
                      </a:lnTo>
                      <a:lnTo>
                        <a:pt x="280" y="31"/>
                      </a:lnTo>
                      <a:lnTo>
                        <a:pt x="283" y="32"/>
                      </a:lnTo>
                      <a:lnTo>
                        <a:pt x="303" y="39"/>
                      </a:lnTo>
                      <a:lnTo>
                        <a:pt x="320" y="51"/>
                      </a:lnTo>
                      <a:lnTo>
                        <a:pt x="333" y="63"/>
                      </a:lnTo>
                      <a:lnTo>
                        <a:pt x="342" y="77"/>
                      </a:lnTo>
                      <a:lnTo>
                        <a:pt x="343" y="94"/>
                      </a:lnTo>
                      <a:lnTo>
                        <a:pt x="343" y="108"/>
                      </a:lnTo>
                      <a:lnTo>
                        <a:pt x="340" y="118"/>
                      </a:lnTo>
                      <a:lnTo>
                        <a:pt x="337" y="123"/>
                      </a:lnTo>
                      <a:lnTo>
                        <a:pt x="367" y="122"/>
                      </a:lnTo>
                      <a:lnTo>
                        <a:pt x="373" y="109"/>
                      </a:lnTo>
                      <a:lnTo>
                        <a:pt x="376" y="96"/>
                      </a:ln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27" name="Group 56">
                <a:extLst>
                  <a:ext uri="{FF2B5EF4-FFF2-40B4-BE49-F238E27FC236}">
                    <a16:creationId xmlns:a16="http://schemas.microsoft.com/office/drawing/2014/main" id="{AE62D489-417A-4051-8ECC-D60749EF46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1440"/>
                <a:ext cx="1104" cy="1954"/>
                <a:chOff x="4175" y="2640"/>
                <a:chExt cx="603" cy="1183"/>
              </a:xfrm>
            </p:grpSpPr>
            <p:sp>
              <p:nvSpPr>
                <p:cNvPr id="4128" name="Freeform 57">
                  <a:extLst>
                    <a:ext uri="{FF2B5EF4-FFF2-40B4-BE49-F238E27FC236}">
                      <a16:creationId xmlns:a16="http://schemas.microsoft.com/office/drawing/2014/main" id="{0411AB81-8863-4D70-994E-C025BE98BD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5" y="2640"/>
                  <a:ext cx="290" cy="294"/>
                </a:xfrm>
                <a:custGeom>
                  <a:avLst/>
                  <a:gdLst>
                    <a:gd name="T0" fmla="*/ 219 w 290"/>
                    <a:gd name="T1" fmla="*/ 205 h 294"/>
                    <a:gd name="T2" fmla="*/ 220 w 290"/>
                    <a:gd name="T3" fmla="*/ 184 h 294"/>
                    <a:gd name="T4" fmla="*/ 216 w 290"/>
                    <a:gd name="T5" fmla="*/ 161 h 294"/>
                    <a:gd name="T6" fmla="*/ 207 w 290"/>
                    <a:gd name="T7" fmla="*/ 124 h 294"/>
                    <a:gd name="T8" fmla="*/ 194 w 290"/>
                    <a:gd name="T9" fmla="*/ 95 h 294"/>
                    <a:gd name="T10" fmla="*/ 179 w 290"/>
                    <a:gd name="T11" fmla="*/ 65 h 294"/>
                    <a:gd name="T12" fmla="*/ 165 w 290"/>
                    <a:gd name="T13" fmla="*/ 41 h 294"/>
                    <a:gd name="T14" fmla="*/ 152 w 290"/>
                    <a:gd name="T15" fmla="*/ 23 h 294"/>
                    <a:gd name="T16" fmla="*/ 134 w 290"/>
                    <a:gd name="T17" fmla="*/ 6 h 294"/>
                    <a:gd name="T18" fmla="*/ 122 w 290"/>
                    <a:gd name="T19" fmla="*/ 1 h 294"/>
                    <a:gd name="T20" fmla="*/ 106 w 290"/>
                    <a:gd name="T21" fmla="*/ 0 h 294"/>
                    <a:gd name="T22" fmla="*/ 89 w 290"/>
                    <a:gd name="T23" fmla="*/ 2 h 294"/>
                    <a:gd name="T24" fmla="*/ 72 w 290"/>
                    <a:gd name="T25" fmla="*/ 6 h 294"/>
                    <a:gd name="T26" fmla="*/ 54 w 290"/>
                    <a:gd name="T27" fmla="*/ 15 h 294"/>
                    <a:gd name="T28" fmla="*/ 37 w 290"/>
                    <a:gd name="T29" fmla="*/ 30 h 294"/>
                    <a:gd name="T30" fmla="*/ 22 w 290"/>
                    <a:gd name="T31" fmla="*/ 45 h 294"/>
                    <a:gd name="T32" fmla="*/ 10 w 290"/>
                    <a:gd name="T33" fmla="*/ 66 h 294"/>
                    <a:gd name="T34" fmla="*/ 3 w 290"/>
                    <a:gd name="T35" fmla="*/ 88 h 294"/>
                    <a:gd name="T36" fmla="*/ 0 w 290"/>
                    <a:gd name="T37" fmla="*/ 111 h 294"/>
                    <a:gd name="T38" fmla="*/ 2 w 290"/>
                    <a:gd name="T39" fmla="*/ 129 h 294"/>
                    <a:gd name="T40" fmla="*/ 6 w 290"/>
                    <a:gd name="T41" fmla="*/ 146 h 294"/>
                    <a:gd name="T42" fmla="*/ 16 w 290"/>
                    <a:gd name="T43" fmla="*/ 166 h 294"/>
                    <a:gd name="T44" fmla="*/ 31 w 290"/>
                    <a:gd name="T45" fmla="*/ 184 h 294"/>
                    <a:gd name="T46" fmla="*/ 47 w 290"/>
                    <a:gd name="T47" fmla="*/ 204 h 294"/>
                    <a:gd name="T48" fmla="*/ 75 w 290"/>
                    <a:gd name="T49" fmla="*/ 225 h 294"/>
                    <a:gd name="T50" fmla="*/ 93 w 290"/>
                    <a:gd name="T51" fmla="*/ 241 h 294"/>
                    <a:gd name="T52" fmla="*/ 114 w 290"/>
                    <a:gd name="T53" fmla="*/ 255 h 294"/>
                    <a:gd name="T54" fmla="*/ 136 w 290"/>
                    <a:gd name="T55" fmla="*/ 259 h 294"/>
                    <a:gd name="T56" fmla="*/ 159 w 290"/>
                    <a:gd name="T57" fmla="*/ 259 h 294"/>
                    <a:gd name="T58" fmla="*/ 177 w 290"/>
                    <a:gd name="T59" fmla="*/ 256 h 294"/>
                    <a:gd name="T60" fmla="*/ 193 w 290"/>
                    <a:gd name="T61" fmla="*/ 247 h 294"/>
                    <a:gd name="T62" fmla="*/ 208 w 290"/>
                    <a:gd name="T63" fmla="*/ 233 h 294"/>
                    <a:gd name="T64" fmla="*/ 231 w 290"/>
                    <a:gd name="T65" fmla="*/ 258 h 294"/>
                    <a:gd name="T66" fmla="*/ 248 w 290"/>
                    <a:gd name="T67" fmla="*/ 283 h 294"/>
                    <a:gd name="T68" fmla="*/ 261 w 290"/>
                    <a:gd name="T69" fmla="*/ 293 h 294"/>
                    <a:gd name="T70" fmla="*/ 273 w 290"/>
                    <a:gd name="T71" fmla="*/ 294 h 294"/>
                    <a:gd name="T72" fmla="*/ 283 w 290"/>
                    <a:gd name="T73" fmla="*/ 290 h 294"/>
                    <a:gd name="T74" fmla="*/ 288 w 290"/>
                    <a:gd name="T75" fmla="*/ 280 h 294"/>
                    <a:gd name="T76" fmla="*/ 290 w 290"/>
                    <a:gd name="T77" fmla="*/ 272 h 294"/>
                    <a:gd name="T78" fmla="*/ 288 w 290"/>
                    <a:gd name="T79" fmla="*/ 264 h 294"/>
                    <a:gd name="T80" fmla="*/ 286 w 290"/>
                    <a:gd name="T81" fmla="*/ 255 h 294"/>
                    <a:gd name="T82" fmla="*/ 281 w 290"/>
                    <a:gd name="T83" fmla="*/ 247 h 294"/>
                    <a:gd name="T84" fmla="*/ 268 w 290"/>
                    <a:gd name="T85" fmla="*/ 239 h 294"/>
                    <a:gd name="T86" fmla="*/ 251 w 290"/>
                    <a:gd name="T87" fmla="*/ 228 h 294"/>
                    <a:gd name="T88" fmla="*/ 238 w 290"/>
                    <a:gd name="T89" fmla="*/ 221 h 294"/>
                    <a:gd name="T90" fmla="*/ 228 w 290"/>
                    <a:gd name="T91" fmla="*/ 215 h 294"/>
                    <a:gd name="T92" fmla="*/ 219 w 290"/>
                    <a:gd name="T93" fmla="*/ 205 h 29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290" h="294">
                      <a:moveTo>
                        <a:pt x="219" y="205"/>
                      </a:moveTo>
                      <a:lnTo>
                        <a:pt x="220" y="184"/>
                      </a:lnTo>
                      <a:lnTo>
                        <a:pt x="216" y="161"/>
                      </a:lnTo>
                      <a:lnTo>
                        <a:pt x="207" y="124"/>
                      </a:lnTo>
                      <a:lnTo>
                        <a:pt x="194" y="95"/>
                      </a:lnTo>
                      <a:lnTo>
                        <a:pt x="179" y="65"/>
                      </a:lnTo>
                      <a:lnTo>
                        <a:pt x="165" y="41"/>
                      </a:lnTo>
                      <a:lnTo>
                        <a:pt x="152" y="23"/>
                      </a:lnTo>
                      <a:lnTo>
                        <a:pt x="134" y="6"/>
                      </a:lnTo>
                      <a:lnTo>
                        <a:pt x="122" y="1"/>
                      </a:lnTo>
                      <a:lnTo>
                        <a:pt x="106" y="0"/>
                      </a:lnTo>
                      <a:lnTo>
                        <a:pt x="89" y="2"/>
                      </a:lnTo>
                      <a:lnTo>
                        <a:pt x="72" y="6"/>
                      </a:lnTo>
                      <a:lnTo>
                        <a:pt x="54" y="15"/>
                      </a:lnTo>
                      <a:lnTo>
                        <a:pt x="37" y="30"/>
                      </a:lnTo>
                      <a:lnTo>
                        <a:pt x="22" y="45"/>
                      </a:lnTo>
                      <a:lnTo>
                        <a:pt x="10" y="66"/>
                      </a:lnTo>
                      <a:lnTo>
                        <a:pt x="3" y="88"/>
                      </a:lnTo>
                      <a:lnTo>
                        <a:pt x="0" y="111"/>
                      </a:lnTo>
                      <a:lnTo>
                        <a:pt x="2" y="129"/>
                      </a:lnTo>
                      <a:lnTo>
                        <a:pt x="6" y="146"/>
                      </a:lnTo>
                      <a:lnTo>
                        <a:pt x="16" y="166"/>
                      </a:lnTo>
                      <a:lnTo>
                        <a:pt x="31" y="184"/>
                      </a:lnTo>
                      <a:lnTo>
                        <a:pt x="47" y="204"/>
                      </a:lnTo>
                      <a:lnTo>
                        <a:pt x="75" y="225"/>
                      </a:lnTo>
                      <a:lnTo>
                        <a:pt x="93" y="241"/>
                      </a:lnTo>
                      <a:lnTo>
                        <a:pt x="114" y="255"/>
                      </a:lnTo>
                      <a:lnTo>
                        <a:pt x="136" y="259"/>
                      </a:lnTo>
                      <a:lnTo>
                        <a:pt x="159" y="259"/>
                      </a:lnTo>
                      <a:lnTo>
                        <a:pt x="177" y="256"/>
                      </a:lnTo>
                      <a:lnTo>
                        <a:pt x="193" y="247"/>
                      </a:lnTo>
                      <a:lnTo>
                        <a:pt x="208" y="233"/>
                      </a:lnTo>
                      <a:lnTo>
                        <a:pt x="231" y="258"/>
                      </a:lnTo>
                      <a:lnTo>
                        <a:pt x="248" y="283"/>
                      </a:lnTo>
                      <a:lnTo>
                        <a:pt x="261" y="293"/>
                      </a:lnTo>
                      <a:lnTo>
                        <a:pt x="273" y="294"/>
                      </a:lnTo>
                      <a:lnTo>
                        <a:pt x="283" y="290"/>
                      </a:lnTo>
                      <a:lnTo>
                        <a:pt x="288" y="280"/>
                      </a:lnTo>
                      <a:lnTo>
                        <a:pt x="290" y="272"/>
                      </a:lnTo>
                      <a:lnTo>
                        <a:pt x="288" y="264"/>
                      </a:lnTo>
                      <a:lnTo>
                        <a:pt x="286" y="255"/>
                      </a:lnTo>
                      <a:lnTo>
                        <a:pt x="281" y="247"/>
                      </a:lnTo>
                      <a:lnTo>
                        <a:pt x="268" y="239"/>
                      </a:lnTo>
                      <a:lnTo>
                        <a:pt x="251" y="228"/>
                      </a:lnTo>
                      <a:lnTo>
                        <a:pt x="238" y="221"/>
                      </a:lnTo>
                      <a:lnTo>
                        <a:pt x="228" y="215"/>
                      </a:lnTo>
                      <a:lnTo>
                        <a:pt x="219" y="2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58">
                  <a:extLst>
                    <a:ext uri="{FF2B5EF4-FFF2-40B4-BE49-F238E27FC236}">
                      <a16:creationId xmlns:a16="http://schemas.microsoft.com/office/drawing/2014/main" id="{E7A3A318-96AD-42E6-99BE-E9536ED83A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3" y="2834"/>
                  <a:ext cx="425" cy="416"/>
                </a:xfrm>
                <a:custGeom>
                  <a:avLst/>
                  <a:gdLst>
                    <a:gd name="T0" fmla="*/ 165 w 425"/>
                    <a:gd name="T1" fmla="*/ 18 h 416"/>
                    <a:gd name="T2" fmla="*/ 187 w 425"/>
                    <a:gd name="T3" fmla="*/ 0 h 416"/>
                    <a:gd name="T4" fmla="*/ 222 w 425"/>
                    <a:gd name="T5" fmla="*/ 5 h 416"/>
                    <a:gd name="T6" fmla="*/ 274 w 425"/>
                    <a:gd name="T7" fmla="*/ 25 h 416"/>
                    <a:gd name="T8" fmla="*/ 326 w 425"/>
                    <a:gd name="T9" fmla="*/ 59 h 416"/>
                    <a:gd name="T10" fmla="*/ 377 w 425"/>
                    <a:gd name="T11" fmla="*/ 106 h 416"/>
                    <a:gd name="T12" fmla="*/ 411 w 425"/>
                    <a:gd name="T13" fmla="*/ 153 h 416"/>
                    <a:gd name="T14" fmla="*/ 425 w 425"/>
                    <a:gd name="T15" fmla="*/ 201 h 416"/>
                    <a:gd name="T16" fmla="*/ 420 w 425"/>
                    <a:gd name="T17" fmla="*/ 245 h 416"/>
                    <a:gd name="T18" fmla="*/ 401 w 425"/>
                    <a:gd name="T19" fmla="*/ 285 h 416"/>
                    <a:gd name="T20" fmla="*/ 365 w 425"/>
                    <a:gd name="T21" fmla="*/ 322 h 416"/>
                    <a:gd name="T22" fmla="*/ 315 w 425"/>
                    <a:gd name="T23" fmla="*/ 357 h 416"/>
                    <a:gd name="T24" fmla="*/ 253 w 425"/>
                    <a:gd name="T25" fmla="*/ 389 h 416"/>
                    <a:gd name="T26" fmla="*/ 197 w 425"/>
                    <a:gd name="T27" fmla="*/ 402 h 416"/>
                    <a:gd name="T28" fmla="*/ 147 w 425"/>
                    <a:gd name="T29" fmla="*/ 402 h 416"/>
                    <a:gd name="T30" fmla="*/ 113 w 425"/>
                    <a:gd name="T31" fmla="*/ 397 h 416"/>
                    <a:gd name="T32" fmla="*/ 77 w 425"/>
                    <a:gd name="T33" fmla="*/ 402 h 416"/>
                    <a:gd name="T34" fmla="*/ 43 w 425"/>
                    <a:gd name="T35" fmla="*/ 413 h 416"/>
                    <a:gd name="T36" fmla="*/ 16 w 425"/>
                    <a:gd name="T37" fmla="*/ 414 h 416"/>
                    <a:gd name="T38" fmla="*/ 0 w 425"/>
                    <a:gd name="T39" fmla="*/ 395 h 416"/>
                    <a:gd name="T40" fmla="*/ 11 w 425"/>
                    <a:gd name="T41" fmla="*/ 382 h 416"/>
                    <a:gd name="T42" fmla="*/ 35 w 425"/>
                    <a:gd name="T43" fmla="*/ 383 h 416"/>
                    <a:gd name="T44" fmla="*/ 63 w 425"/>
                    <a:gd name="T45" fmla="*/ 379 h 416"/>
                    <a:gd name="T46" fmla="*/ 51 w 425"/>
                    <a:gd name="T47" fmla="*/ 366 h 416"/>
                    <a:gd name="T48" fmla="*/ 25 w 425"/>
                    <a:gd name="T49" fmla="*/ 355 h 416"/>
                    <a:gd name="T50" fmla="*/ 18 w 425"/>
                    <a:gd name="T51" fmla="*/ 337 h 416"/>
                    <a:gd name="T52" fmla="*/ 36 w 425"/>
                    <a:gd name="T53" fmla="*/ 325 h 416"/>
                    <a:gd name="T54" fmla="*/ 60 w 425"/>
                    <a:gd name="T55" fmla="*/ 334 h 416"/>
                    <a:gd name="T56" fmla="*/ 73 w 425"/>
                    <a:gd name="T57" fmla="*/ 356 h 416"/>
                    <a:gd name="T58" fmla="*/ 87 w 425"/>
                    <a:gd name="T59" fmla="*/ 356 h 416"/>
                    <a:gd name="T60" fmla="*/ 108 w 425"/>
                    <a:gd name="T61" fmla="*/ 344 h 416"/>
                    <a:gd name="T62" fmla="*/ 122 w 425"/>
                    <a:gd name="T63" fmla="*/ 317 h 416"/>
                    <a:gd name="T64" fmla="*/ 139 w 425"/>
                    <a:gd name="T65" fmla="*/ 315 h 416"/>
                    <a:gd name="T66" fmla="*/ 145 w 425"/>
                    <a:gd name="T67" fmla="*/ 338 h 416"/>
                    <a:gd name="T68" fmla="*/ 127 w 425"/>
                    <a:gd name="T69" fmla="*/ 357 h 416"/>
                    <a:gd name="T70" fmla="*/ 114 w 425"/>
                    <a:gd name="T71" fmla="*/ 367 h 416"/>
                    <a:gd name="T72" fmla="*/ 128 w 425"/>
                    <a:gd name="T73" fmla="*/ 375 h 416"/>
                    <a:gd name="T74" fmla="*/ 192 w 425"/>
                    <a:gd name="T75" fmla="*/ 367 h 416"/>
                    <a:gd name="T76" fmla="*/ 236 w 425"/>
                    <a:gd name="T77" fmla="*/ 348 h 416"/>
                    <a:gd name="T78" fmla="*/ 297 w 425"/>
                    <a:gd name="T79" fmla="*/ 305 h 416"/>
                    <a:gd name="T80" fmla="*/ 353 w 425"/>
                    <a:gd name="T81" fmla="*/ 262 h 416"/>
                    <a:gd name="T82" fmla="*/ 381 w 425"/>
                    <a:gd name="T83" fmla="*/ 219 h 416"/>
                    <a:gd name="T84" fmla="*/ 383 w 425"/>
                    <a:gd name="T85" fmla="*/ 195 h 416"/>
                    <a:gd name="T86" fmla="*/ 370 w 425"/>
                    <a:gd name="T87" fmla="*/ 169 h 416"/>
                    <a:gd name="T88" fmla="*/ 321 w 425"/>
                    <a:gd name="T89" fmla="*/ 121 h 416"/>
                    <a:gd name="T90" fmla="*/ 276 w 425"/>
                    <a:gd name="T91" fmla="*/ 95 h 416"/>
                    <a:gd name="T92" fmla="*/ 229 w 425"/>
                    <a:gd name="T93" fmla="*/ 77 h 416"/>
                    <a:gd name="T94" fmla="*/ 188 w 425"/>
                    <a:gd name="T95" fmla="*/ 69 h 416"/>
                    <a:gd name="T96" fmla="*/ 162 w 425"/>
                    <a:gd name="T97" fmla="*/ 52 h 416"/>
                    <a:gd name="T98" fmla="*/ 162 w 425"/>
                    <a:gd name="T99" fmla="*/ 31 h 41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25" h="416">
                      <a:moveTo>
                        <a:pt x="162" y="31"/>
                      </a:moveTo>
                      <a:lnTo>
                        <a:pt x="165" y="18"/>
                      </a:lnTo>
                      <a:lnTo>
                        <a:pt x="173" y="8"/>
                      </a:lnTo>
                      <a:lnTo>
                        <a:pt x="187" y="0"/>
                      </a:lnTo>
                      <a:lnTo>
                        <a:pt x="201" y="0"/>
                      </a:lnTo>
                      <a:lnTo>
                        <a:pt x="222" y="5"/>
                      </a:lnTo>
                      <a:lnTo>
                        <a:pt x="251" y="14"/>
                      </a:lnTo>
                      <a:lnTo>
                        <a:pt x="274" y="25"/>
                      </a:lnTo>
                      <a:lnTo>
                        <a:pt x="299" y="39"/>
                      </a:lnTo>
                      <a:lnTo>
                        <a:pt x="326" y="59"/>
                      </a:lnTo>
                      <a:lnTo>
                        <a:pt x="353" y="79"/>
                      </a:lnTo>
                      <a:lnTo>
                        <a:pt x="377" y="106"/>
                      </a:lnTo>
                      <a:lnTo>
                        <a:pt x="396" y="128"/>
                      </a:lnTo>
                      <a:lnTo>
                        <a:pt x="411" y="153"/>
                      </a:lnTo>
                      <a:lnTo>
                        <a:pt x="421" y="179"/>
                      </a:lnTo>
                      <a:lnTo>
                        <a:pt x="425" y="201"/>
                      </a:lnTo>
                      <a:lnTo>
                        <a:pt x="423" y="220"/>
                      </a:lnTo>
                      <a:lnTo>
                        <a:pt x="420" y="245"/>
                      </a:lnTo>
                      <a:lnTo>
                        <a:pt x="413" y="265"/>
                      </a:lnTo>
                      <a:lnTo>
                        <a:pt x="401" y="285"/>
                      </a:lnTo>
                      <a:lnTo>
                        <a:pt x="381" y="306"/>
                      </a:lnTo>
                      <a:lnTo>
                        <a:pt x="365" y="322"/>
                      </a:lnTo>
                      <a:lnTo>
                        <a:pt x="344" y="340"/>
                      </a:lnTo>
                      <a:lnTo>
                        <a:pt x="315" y="357"/>
                      </a:lnTo>
                      <a:lnTo>
                        <a:pt x="290" y="371"/>
                      </a:lnTo>
                      <a:lnTo>
                        <a:pt x="253" y="389"/>
                      </a:lnTo>
                      <a:lnTo>
                        <a:pt x="227" y="397"/>
                      </a:lnTo>
                      <a:lnTo>
                        <a:pt x="197" y="402"/>
                      </a:lnTo>
                      <a:lnTo>
                        <a:pt x="171" y="403"/>
                      </a:lnTo>
                      <a:lnTo>
                        <a:pt x="147" y="402"/>
                      </a:lnTo>
                      <a:lnTo>
                        <a:pt x="129" y="401"/>
                      </a:lnTo>
                      <a:lnTo>
                        <a:pt x="113" y="397"/>
                      </a:lnTo>
                      <a:lnTo>
                        <a:pt x="97" y="396"/>
                      </a:lnTo>
                      <a:lnTo>
                        <a:pt x="77" y="402"/>
                      </a:lnTo>
                      <a:lnTo>
                        <a:pt x="60" y="409"/>
                      </a:lnTo>
                      <a:lnTo>
                        <a:pt x="43" y="413"/>
                      </a:lnTo>
                      <a:lnTo>
                        <a:pt x="31" y="416"/>
                      </a:lnTo>
                      <a:lnTo>
                        <a:pt x="16" y="414"/>
                      </a:lnTo>
                      <a:lnTo>
                        <a:pt x="6" y="409"/>
                      </a:lnTo>
                      <a:lnTo>
                        <a:pt x="0" y="395"/>
                      </a:lnTo>
                      <a:lnTo>
                        <a:pt x="2" y="388"/>
                      </a:lnTo>
                      <a:lnTo>
                        <a:pt x="11" y="382"/>
                      </a:lnTo>
                      <a:lnTo>
                        <a:pt x="23" y="381"/>
                      </a:lnTo>
                      <a:lnTo>
                        <a:pt x="35" y="383"/>
                      </a:lnTo>
                      <a:lnTo>
                        <a:pt x="53" y="383"/>
                      </a:lnTo>
                      <a:lnTo>
                        <a:pt x="63" y="379"/>
                      </a:lnTo>
                      <a:lnTo>
                        <a:pt x="63" y="373"/>
                      </a:lnTo>
                      <a:lnTo>
                        <a:pt x="51" y="366"/>
                      </a:lnTo>
                      <a:lnTo>
                        <a:pt x="36" y="361"/>
                      </a:lnTo>
                      <a:lnTo>
                        <a:pt x="25" y="355"/>
                      </a:lnTo>
                      <a:lnTo>
                        <a:pt x="19" y="346"/>
                      </a:lnTo>
                      <a:lnTo>
                        <a:pt x="18" y="337"/>
                      </a:lnTo>
                      <a:lnTo>
                        <a:pt x="25" y="326"/>
                      </a:lnTo>
                      <a:lnTo>
                        <a:pt x="36" y="325"/>
                      </a:lnTo>
                      <a:lnTo>
                        <a:pt x="48" y="326"/>
                      </a:lnTo>
                      <a:lnTo>
                        <a:pt x="60" y="334"/>
                      </a:lnTo>
                      <a:lnTo>
                        <a:pt x="68" y="346"/>
                      </a:lnTo>
                      <a:lnTo>
                        <a:pt x="73" y="356"/>
                      </a:lnTo>
                      <a:lnTo>
                        <a:pt x="77" y="358"/>
                      </a:lnTo>
                      <a:lnTo>
                        <a:pt x="87" y="356"/>
                      </a:lnTo>
                      <a:lnTo>
                        <a:pt x="99" y="353"/>
                      </a:lnTo>
                      <a:lnTo>
                        <a:pt x="108" y="344"/>
                      </a:lnTo>
                      <a:lnTo>
                        <a:pt x="117" y="327"/>
                      </a:lnTo>
                      <a:lnTo>
                        <a:pt x="122" y="317"/>
                      </a:lnTo>
                      <a:lnTo>
                        <a:pt x="131" y="312"/>
                      </a:lnTo>
                      <a:lnTo>
                        <a:pt x="139" y="315"/>
                      </a:lnTo>
                      <a:lnTo>
                        <a:pt x="145" y="325"/>
                      </a:lnTo>
                      <a:lnTo>
                        <a:pt x="145" y="338"/>
                      </a:lnTo>
                      <a:lnTo>
                        <a:pt x="137" y="349"/>
                      </a:lnTo>
                      <a:lnTo>
                        <a:pt x="127" y="357"/>
                      </a:lnTo>
                      <a:lnTo>
                        <a:pt x="117" y="362"/>
                      </a:lnTo>
                      <a:lnTo>
                        <a:pt x="114" y="367"/>
                      </a:lnTo>
                      <a:lnTo>
                        <a:pt x="118" y="373"/>
                      </a:lnTo>
                      <a:lnTo>
                        <a:pt x="128" y="375"/>
                      </a:lnTo>
                      <a:lnTo>
                        <a:pt x="164" y="373"/>
                      </a:lnTo>
                      <a:lnTo>
                        <a:pt x="192" y="367"/>
                      </a:lnTo>
                      <a:lnTo>
                        <a:pt x="219" y="355"/>
                      </a:lnTo>
                      <a:lnTo>
                        <a:pt x="236" y="348"/>
                      </a:lnTo>
                      <a:lnTo>
                        <a:pt x="260" y="334"/>
                      </a:lnTo>
                      <a:lnTo>
                        <a:pt x="297" y="305"/>
                      </a:lnTo>
                      <a:lnTo>
                        <a:pt x="325" y="285"/>
                      </a:lnTo>
                      <a:lnTo>
                        <a:pt x="353" y="262"/>
                      </a:lnTo>
                      <a:lnTo>
                        <a:pt x="372" y="238"/>
                      </a:lnTo>
                      <a:lnTo>
                        <a:pt x="381" y="219"/>
                      </a:lnTo>
                      <a:lnTo>
                        <a:pt x="382" y="208"/>
                      </a:lnTo>
                      <a:lnTo>
                        <a:pt x="383" y="195"/>
                      </a:lnTo>
                      <a:lnTo>
                        <a:pt x="378" y="182"/>
                      </a:lnTo>
                      <a:lnTo>
                        <a:pt x="370" y="169"/>
                      </a:lnTo>
                      <a:lnTo>
                        <a:pt x="347" y="141"/>
                      </a:lnTo>
                      <a:lnTo>
                        <a:pt x="321" y="121"/>
                      </a:lnTo>
                      <a:lnTo>
                        <a:pt x="297" y="106"/>
                      </a:lnTo>
                      <a:lnTo>
                        <a:pt x="276" y="95"/>
                      </a:lnTo>
                      <a:lnTo>
                        <a:pt x="252" y="83"/>
                      </a:lnTo>
                      <a:lnTo>
                        <a:pt x="229" y="77"/>
                      </a:lnTo>
                      <a:lnTo>
                        <a:pt x="207" y="73"/>
                      </a:lnTo>
                      <a:lnTo>
                        <a:pt x="188" y="69"/>
                      </a:lnTo>
                      <a:lnTo>
                        <a:pt x="172" y="63"/>
                      </a:lnTo>
                      <a:lnTo>
                        <a:pt x="162" y="52"/>
                      </a:lnTo>
                      <a:lnTo>
                        <a:pt x="159" y="40"/>
                      </a:lnTo>
                      <a:lnTo>
                        <a:pt x="162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59">
                  <a:extLst>
                    <a:ext uri="{FF2B5EF4-FFF2-40B4-BE49-F238E27FC236}">
                      <a16:creationId xmlns:a16="http://schemas.microsoft.com/office/drawing/2014/main" id="{E704EE9F-9311-4BD1-828F-C501A15463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5" y="2917"/>
                  <a:ext cx="207" cy="417"/>
                </a:xfrm>
                <a:custGeom>
                  <a:avLst/>
                  <a:gdLst>
                    <a:gd name="T0" fmla="*/ 57 w 207"/>
                    <a:gd name="T1" fmla="*/ 25 h 417"/>
                    <a:gd name="T2" fmla="*/ 95 w 207"/>
                    <a:gd name="T3" fmla="*/ 0 h 417"/>
                    <a:gd name="T4" fmla="*/ 124 w 207"/>
                    <a:gd name="T5" fmla="*/ 6 h 417"/>
                    <a:gd name="T6" fmla="*/ 130 w 207"/>
                    <a:gd name="T7" fmla="*/ 32 h 417"/>
                    <a:gd name="T8" fmla="*/ 114 w 207"/>
                    <a:gd name="T9" fmla="*/ 68 h 417"/>
                    <a:gd name="T10" fmla="*/ 79 w 207"/>
                    <a:gd name="T11" fmla="*/ 118 h 417"/>
                    <a:gd name="T12" fmla="*/ 56 w 207"/>
                    <a:gd name="T13" fmla="*/ 170 h 417"/>
                    <a:gd name="T14" fmla="*/ 45 w 207"/>
                    <a:gd name="T15" fmla="*/ 214 h 417"/>
                    <a:gd name="T16" fmla="*/ 40 w 207"/>
                    <a:gd name="T17" fmla="*/ 269 h 417"/>
                    <a:gd name="T18" fmla="*/ 40 w 207"/>
                    <a:gd name="T19" fmla="*/ 295 h 417"/>
                    <a:gd name="T20" fmla="*/ 51 w 207"/>
                    <a:gd name="T21" fmla="*/ 336 h 417"/>
                    <a:gd name="T22" fmla="*/ 79 w 207"/>
                    <a:gd name="T23" fmla="*/ 357 h 417"/>
                    <a:gd name="T24" fmla="*/ 112 w 207"/>
                    <a:gd name="T25" fmla="*/ 357 h 417"/>
                    <a:gd name="T26" fmla="*/ 125 w 207"/>
                    <a:gd name="T27" fmla="*/ 330 h 417"/>
                    <a:gd name="T28" fmla="*/ 132 w 207"/>
                    <a:gd name="T29" fmla="*/ 300 h 417"/>
                    <a:gd name="T30" fmla="*/ 154 w 207"/>
                    <a:gd name="T31" fmla="*/ 300 h 417"/>
                    <a:gd name="T32" fmla="*/ 152 w 207"/>
                    <a:gd name="T33" fmla="*/ 327 h 417"/>
                    <a:gd name="T34" fmla="*/ 138 w 207"/>
                    <a:gd name="T35" fmla="*/ 355 h 417"/>
                    <a:gd name="T36" fmla="*/ 164 w 207"/>
                    <a:gd name="T37" fmla="*/ 361 h 417"/>
                    <a:gd name="T38" fmla="*/ 192 w 207"/>
                    <a:gd name="T39" fmla="*/ 351 h 417"/>
                    <a:gd name="T40" fmla="*/ 207 w 207"/>
                    <a:gd name="T41" fmla="*/ 356 h 417"/>
                    <a:gd name="T42" fmla="*/ 194 w 207"/>
                    <a:gd name="T43" fmla="*/ 379 h 417"/>
                    <a:gd name="T44" fmla="*/ 166 w 207"/>
                    <a:gd name="T45" fmla="*/ 383 h 417"/>
                    <a:gd name="T46" fmla="*/ 147 w 207"/>
                    <a:gd name="T47" fmla="*/ 382 h 417"/>
                    <a:gd name="T48" fmla="*/ 163 w 207"/>
                    <a:gd name="T49" fmla="*/ 389 h 417"/>
                    <a:gd name="T50" fmla="*/ 189 w 207"/>
                    <a:gd name="T51" fmla="*/ 390 h 417"/>
                    <a:gd name="T52" fmla="*/ 194 w 207"/>
                    <a:gd name="T53" fmla="*/ 406 h 417"/>
                    <a:gd name="T54" fmla="*/ 185 w 207"/>
                    <a:gd name="T55" fmla="*/ 416 h 417"/>
                    <a:gd name="T56" fmla="*/ 151 w 207"/>
                    <a:gd name="T57" fmla="*/ 413 h 417"/>
                    <a:gd name="T58" fmla="*/ 118 w 207"/>
                    <a:gd name="T59" fmla="*/ 393 h 417"/>
                    <a:gd name="T60" fmla="*/ 67 w 207"/>
                    <a:gd name="T61" fmla="*/ 384 h 417"/>
                    <a:gd name="T62" fmla="*/ 27 w 207"/>
                    <a:gd name="T63" fmla="*/ 357 h 417"/>
                    <a:gd name="T64" fmla="*/ 8 w 207"/>
                    <a:gd name="T65" fmla="*/ 314 h 417"/>
                    <a:gd name="T66" fmla="*/ 0 w 207"/>
                    <a:gd name="T67" fmla="*/ 242 h 417"/>
                    <a:gd name="T68" fmla="*/ 10 w 207"/>
                    <a:gd name="T69" fmla="*/ 179 h 417"/>
                    <a:gd name="T70" fmla="*/ 25 w 207"/>
                    <a:gd name="T71" fmla="*/ 110 h 417"/>
                    <a:gd name="T72" fmla="*/ 42 w 207"/>
                    <a:gd name="T73" fmla="*/ 54 h 41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207" h="417">
                      <a:moveTo>
                        <a:pt x="42" y="54"/>
                      </a:moveTo>
                      <a:lnTo>
                        <a:pt x="57" y="25"/>
                      </a:lnTo>
                      <a:lnTo>
                        <a:pt x="73" y="9"/>
                      </a:lnTo>
                      <a:lnTo>
                        <a:pt x="95" y="0"/>
                      </a:lnTo>
                      <a:lnTo>
                        <a:pt x="115" y="0"/>
                      </a:lnTo>
                      <a:lnTo>
                        <a:pt x="124" y="6"/>
                      </a:lnTo>
                      <a:lnTo>
                        <a:pt x="128" y="15"/>
                      </a:lnTo>
                      <a:lnTo>
                        <a:pt x="130" y="32"/>
                      </a:lnTo>
                      <a:lnTo>
                        <a:pt x="126" y="51"/>
                      </a:lnTo>
                      <a:lnTo>
                        <a:pt x="114" y="68"/>
                      </a:lnTo>
                      <a:lnTo>
                        <a:pt x="94" y="92"/>
                      </a:lnTo>
                      <a:lnTo>
                        <a:pt x="79" y="118"/>
                      </a:lnTo>
                      <a:lnTo>
                        <a:pt x="67" y="142"/>
                      </a:lnTo>
                      <a:lnTo>
                        <a:pt x="56" y="170"/>
                      </a:lnTo>
                      <a:lnTo>
                        <a:pt x="49" y="193"/>
                      </a:lnTo>
                      <a:lnTo>
                        <a:pt x="45" y="214"/>
                      </a:lnTo>
                      <a:lnTo>
                        <a:pt x="41" y="241"/>
                      </a:lnTo>
                      <a:lnTo>
                        <a:pt x="40" y="269"/>
                      </a:lnTo>
                      <a:lnTo>
                        <a:pt x="39" y="272"/>
                      </a:lnTo>
                      <a:lnTo>
                        <a:pt x="40" y="295"/>
                      </a:lnTo>
                      <a:lnTo>
                        <a:pt x="44" y="319"/>
                      </a:lnTo>
                      <a:lnTo>
                        <a:pt x="51" y="336"/>
                      </a:lnTo>
                      <a:lnTo>
                        <a:pt x="62" y="351"/>
                      </a:lnTo>
                      <a:lnTo>
                        <a:pt x="79" y="357"/>
                      </a:lnTo>
                      <a:lnTo>
                        <a:pt x="96" y="362"/>
                      </a:lnTo>
                      <a:lnTo>
                        <a:pt x="112" y="357"/>
                      </a:lnTo>
                      <a:lnTo>
                        <a:pt x="122" y="346"/>
                      </a:lnTo>
                      <a:lnTo>
                        <a:pt x="125" y="330"/>
                      </a:lnTo>
                      <a:lnTo>
                        <a:pt x="124" y="313"/>
                      </a:lnTo>
                      <a:lnTo>
                        <a:pt x="132" y="300"/>
                      </a:lnTo>
                      <a:lnTo>
                        <a:pt x="140" y="295"/>
                      </a:lnTo>
                      <a:lnTo>
                        <a:pt x="154" y="300"/>
                      </a:lnTo>
                      <a:lnTo>
                        <a:pt x="155" y="310"/>
                      </a:lnTo>
                      <a:lnTo>
                        <a:pt x="152" y="327"/>
                      </a:lnTo>
                      <a:lnTo>
                        <a:pt x="146" y="344"/>
                      </a:lnTo>
                      <a:lnTo>
                        <a:pt x="138" y="355"/>
                      </a:lnTo>
                      <a:lnTo>
                        <a:pt x="148" y="361"/>
                      </a:lnTo>
                      <a:lnTo>
                        <a:pt x="164" y="361"/>
                      </a:lnTo>
                      <a:lnTo>
                        <a:pt x="181" y="357"/>
                      </a:lnTo>
                      <a:lnTo>
                        <a:pt x="192" y="351"/>
                      </a:lnTo>
                      <a:lnTo>
                        <a:pt x="201" y="351"/>
                      </a:lnTo>
                      <a:lnTo>
                        <a:pt x="207" y="356"/>
                      </a:lnTo>
                      <a:lnTo>
                        <a:pt x="205" y="368"/>
                      </a:lnTo>
                      <a:lnTo>
                        <a:pt x="194" y="379"/>
                      </a:lnTo>
                      <a:lnTo>
                        <a:pt x="179" y="383"/>
                      </a:lnTo>
                      <a:lnTo>
                        <a:pt x="166" y="383"/>
                      </a:lnTo>
                      <a:lnTo>
                        <a:pt x="153" y="381"/>
                      </a:lnTo>
                      <a:lnTo>
                        <a:pt x="147" y="382"/>
                      </a:lnTo>
                      <a:lnTo>
                        <a:pt x="150" y="387"/>
                      </a:lnTo>
                      <a:lnTo>
                        <a:pt x="163" y="389"/>
                      </a:lnTo>
                      <a:lnTo>
                        <a:pt x="175" y="389"/>
                      </a:lnTo>
                      <a:lnTo>
                        <a:pt x="189" y="390"/>
                      </a:lnTo>
                      <a:lnTo>
                        <a:pt x="195" y="395"/>
                      </a:lnTo>
                      <a:lnTo>
                        <a:pt x="194" y="406"/>
                      </a:lnTo>
                      <a:lnTo>
                        <a:pt x="188" y="415"/>
                      </a:lnTo>
                      <a:lnTo>
                        <a:pt x="185" y="416"/>
                      </a:lnTo>
                      <a:lnTo>
                        <a:pt x="171" y="417"/>
                      </a:lnTo>
                      <a:lnTo>
                        <a:pt x="151" y="413"/>
                      </a:lnTo>
                      <a:lnTo>
                        <a:pt x="135" y="402"/>
                      </a:lnTo>
                      <a:lnTo>
                        <a:pt x="118" y="393"/>
                      </a:lnTo>
                      <a:lnTo>
                        <a:pt x="98" y="389"/>
                      </a:lnTo>
                      <a:lnTo>
                        <a:pt x="67" y="384"/>
                      </a:lnTo>
                      <a:lnTo>
                        <a:pt x="43" y="372"/>
                      </a:lnTo>
                      <a:lnTo>
                        <a:pt x="27" y="357"/>
                      </a:lnTo>
                      <a:lnTo>
                        <a:pt x="17" y="339"/>
                      </a:lnTo>
                      <a:lnTo>
                        <a:pt x="8" y="314"/>
                      </a:lnTo>
                      <a:lnTo>
                        <a:pt x="0" y="274"/>
                      </a:lnTo>
                      <a:lnTo>
                        <a:pt x="0" y="242"/>
                      </a:lnTo>
                      <a:lnTo>
                        <a:pt x="4" y="210"/>
                      </a:lnTo>
                      <a:lnTo>
                        <a:pt x="10" y="179"/>
                      </a:lnTo>
                      <a:lnTo>
                        <a:pt x="17" y="142"/>
                      </a:lnTo>
                      <a:lnTo>
                        <a:pt x="25" y="110"/>
                      </a:lnTo>
                      <a:lnTo>
                        <a:pt x="33" y="78"/>
                      </a:lnTo>
                      <a:lnTo>
                        <a:pt x="42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60">
                  <a:extLst>
                    <a:ext uri="{FF2B5EF4-FFF2-40B4-BE49-F238E27FC236}">
                      <a16:creationId xmlns:a16="http://schemas.microsoft.com/office/drawing/2014/main" id="{3450C367-D8EE-4B4B-830D-04EBE3A2E8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9" y="3335"/>
                  <a:ext cx="181" cy="488"/>
                </a:xfrm>
                <a:custGeom>
                  <a:avLst/>
                  <a:gdLst>
                    <a:gd name="T0" fmla="*/ 16 w 181"/>
                    <a:gd name="T1" fmla="*/ 0 h 488"/>
                    <a:gd name="T2" fmla="*/ 42 w 181"/>
                    <a:gd name="T3" fmla="*/ 11 h 488"/>
                    <a:gd name="T4" fmla="*/ 65 w 181"/>
                    <a:gd name="T5" fmla="*/ 37 h 488"/>
                    <a:gd name="T6" fmla="*/ 88 w 181"/>
                    <a:gd name="T7" fmla="*/ 75 h 488"/>
                    <a:gd name="T8" fmla="*/ 100 w 181"/>
                    <a:gd name="T9" fmla="*/ 107 h 488"/>
                    <a:gd name="T10" fmla="*/ 105 w 181"/>
                    <a:gd name="T11" fmla="*/ 148 h 488"/>
                    <a:gd name="T12" fmla="*/ 108 w 181"/>
                    <a:gd name="T13" fmla="*/ 181 h 488"/>
                    <a:gd name="T14" fmla="*/ 108 w 181"/>
                    <a:gd name="T15" fmla="*/ 209 h 488"/>
                    <a:gd name="T16" fmla="*/ 105 w 181"/>
                    <a:gd name="T17" fmla="*/ 233 h 488"/>
                    <a:gd name="T18" fmla="*/ 97 w 181"/>
                    <a:gd name="T19" fmla="*/ 271 h 488"/>
                    <a:gd name="T20" fmla="*/ 86 w 181"/>
                    <a:gd name="T21" fmla="*/ 304 h 488"/>
                    <a:gd name="T22" fmla="*/ 80 w 181"/>
                    <a:gd name="T23" fmla="*/ 336 h 488"/>
                    <a:gd name="T24" fmla="*/ 65 w 181"/>
                    <a:gd name="T25" fmla="*/ 370 h 488"/>
                    <a:gd name="T26" fmla="*/ 61 w 181"/>
                    <a:gd name="T27" fmla="*/ 389 h 488"/>
                    <a:gd name="T28" fmla="*/ 62 w 181"/>
                    <a:gd name="T29" fmla="*/ 400 h 488"/>
                    <a:gd name="T30" fmla="*/ 77 w 181"/>
                    <a:gd name="T31" fmla="*/ 412 h 488"/>
                    <a:gd name="T32" fmla="*/ 109 w 181"/>
                    <a:gd name="T33" fmla="*/ 418 h 488"/>
                    <a:gd name="T34" fmla="*/ 144 w 181"/>
                    <a:gd name="T35" fmla="*/ 429 h 488"/>
                    <a:gd name="T36" fmla="*/ 175 w 181"/>
                    <a:gd name="T37" fmla="*/ 446 h 488"/>
                    <a:gd name="T38" fmla="*/ 181 w 181"/>
                    <a:gd name="T39" fmla="*/ 456 h 488"/>
                    <a:gd name="T40" fmla="*/ 179 w 181"/>
                    <a:gd name="T41" fmla="*/ 467 h 488"/>
                    <a:gd name="T42" fmla="*/ 169 w 181"/>
                    <a:gd name="T43" fmla="*/ 476 h 488"/>
                    <a:gd name="T44" fmla="*/ 132 w 181"/>
                    <a:gd name="T45" fmla="*/ 488 h 488"/>
                    <a:gd name="T46" fmla="*/ 120 w 181"/>
                    <a:gd name="T47" fmla="*/ 482 h 488"/>
                    <a:gd name="T48" fmla="*/ 112 w 181"/>
                    <a:gd name="T49" fmla="*/ 472 h 488"/>
                    <a:gd name="T50" fmla="*/ 96 w 181"/>
                    <a:gd name="T51" fmla="*/ 458 h 488"/>
                    <a:gd name="T52" fmla="*/ 73 w 181"/>
                    <a:gd name="T53" fmla="*/ 444 h 488"/>
                    <a:gd name="T54" fmla="*/ 48 w 181"/>
                    <a:gd name="T55" fmla="*/ 444 h 488"/>
                    <a:gd name="T56" fmla="*/ 29 w 181"/>
                    <a:gd name="T57" fmla="*/ 443 h 488"/>
                    <a:gd name="T58" fmla="*/ 10 w 181"/>
                    <a:gd name="T59" fmla="*/ 435 h 488"/>
                    <a:gd name="T60" fmla="*/ 3 w 181"/>
                    <a:gd name="T61" fmla="*/ 426 h 488"/>
                    <a:gd name="T62" fmla="*/ 4 w 181"/>
                    <a:gd name="T63" fmla="*/ 409 h 488"/>
                    <a:gd name="T64" fmla="*/ 12 w 181"/>
                    <a:gd name="T65" fmla="*/ 396 h 488"/>
                    <a:gd name="T66" fmla="*/ 21 w 181"/>
                    <a:gd name="T67" fmla="*/ 383 h 488"/>
                    <a:gd name="T68" fmla="*/ 32 w 181"/>
                    <a:gd name="T69" fmla="*/ 373 h 488"/>
                    <a:gd name="T70" fmla="*/ 36 w 181"/>
                    <a:gd name="T71" fmla="*/ 359 h 488"/>
                    <a:gd name="T72" fmla="*/ 35 w 181"/>
                    <a:gd name="T73" fmla="*/ 336 h 488"/>
                    <a:gd name="T74" fmla="*/ 36 w 181"/>
                    <a:gd name="T75" fmla="*/ 303 h 488"/>
                    <a:gd name="T76" fmla="*/ 42 w 181"/>
                    <a:gd name="T77" fmla="*/ 281 h 488"/>
                    <a:gd name="T78" fmla="*/ 50 w 181"/>
                    <a:gd name="T79" fmla="*/ 254 h 488"/>
                    <a:gd name="T80" fmla="*/ 62 w 181"/>
                    <a:gd name="T81" fmla="*/ 236 h 488"/>
                    <a:gd name="T82" fmla="*/ 62 w 181"/>
                    <a:gd name="T83" fmla="*/ 219 h 488"/>
                    <a:gd name="T84" fmla="*/ 58 w 181"/>
                    <a:gd name="T85" fmla="*/ 202 h 488"/>
                    <a:gd name="T86" fmla="*/ 48 w 181"/>
                    <a:gd name="T87" fmla="*/ 174 h 488"/>
                    <a:gd name="T88" fmla="*/ 33 w 181"/>
                    <a:gd name="T89" fmla="*/ 140 h 488"/>
                    <a:gd name="T90" fmla="*/ 18 w 181"/>
                    <a:gd name="T91" fmla="*/ 114 h 488"/>
                    <a:gd name="T92" fmla="*/ 10 w 181"/>
                    <a:gd name="T93" fmla="*/ 87 h 488"/>
                    <a:gd name="T94" fmla="*/ 6 w 181"/>
                    <a:gd name="T95" fmla="*/ 67 h 488"/>
                    <a:gd name="T96" fmla="*/ 1 w 181"/>
                    <a:gd name="T97" fmla="*/ 40 h 488"/>
                    <a:gd name="T98" fmla="*/ 0 w 181"/>
                    <a:gd name="T99" fmla="*/ 15 h 488"/>
                    <a:gd name="T100" fmla="*/ 6 w 181"/>
                    <a:gd name="T101" fmla="*/ 3 h 488"/>
                    <a:gd name="T102" fmla="*/ 16 w 181"/>
                    <a:gd name="T103" fmla="*/ 0 h 48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181" h="488">
                      <a:moveTo>
                        <a:pt x="16" y="0"/>
                      </a:moveTo>
                      <a:lnTo>
                        <a:pt x="42" y="11"/>
                      </a:lnTo>
                      <a:lnTo>
                        <a:pt x="65" y="37"/>
                      </a:lnTo>
                      <a:lnTo>
                        <a:pt x="88" y="75"/>
                      </a:lnTo>
                      <a:lnTo>
                        <a:pt x="100" y="107"/>
                      </a:lnTo>
                      <a:lnTo>
                        <a:pt x="105" y="148"/>
                      </a:lnTo>
                      <a:lnTo>
                        <a:pt x="108" y="181"/>
                      </a:lnTo>
                      <a:lnTo>
                        <a:pt x="108" y="209"/>
                      </a:lnTo>
                      <a:lnTo>
                        <a:pt x="105" y="233"/>
                      </a:lnTo>
                      <a:lnTo>
                        <a:pt x="97" y="271"/>
                      </a:lnTo>
                      <a:lnTo>
                        <a:pt x="86" y="304"/>
                      </a:lnTo>
                      <a:lnTo>
                        <a:pt x="80" y="336"/>
                      </a:lnTo>
                      <a:lnTo>
                        <a:pt x="65" y="370"/>
                      </a:lnTo>
                      <a:lnTo>
                        <a:pt x="61" y="389"/>
                      </a:lnTo>
                      <a:lnTo>
                        <a:pt x="62" y="400"/>
                      </a:lnTo>
                      <a:lnTo>
                        <a:pt x="77" y="412"/>
                      </a:lnTo>
                      <a:lnTo>
                        <a:pt x="109" y="418"/>
                      </a:lnTo>
                      <a:lnTo>
                        <a:pt x="144" y="429"/>
                      </a:lnTo>
                      <a:lnTo>
                        <a:pt x="175" y="446"/>
                      </a:lnTo>
                      <a:lnTo>
                        <a:pt x="181" y="456"/>
                      </a:lnTo>
                      <a:lnTo>
                        <a:pt x="179" y="467"/>
                      </a:lnTo>
                      <a:lnTo>
                        <a:pt x="169" y="476"/>
                      </a:lnTo>
                      <a:lnTo>
                        <a:pt x="132" y="488"/>
                      </a:lnTo>
                      <a:lnTo>
                        <a:pt x="120" y="482"/>
                      </a:lnTo>
                      <a:lnTo>
                        <a:pt x="112" y="472"/>
                      </a:lnTo>
                      <a:lnTo>
                        <a:pt x="96" y="458"/>
                      </a:lnTo>
                      <a:lnTo>
                        <a:pt x="73" y="444"/>
                      </a:lnTo>
                      <a:lnTo>
                        <a:pt x="48" y="444"/>
                      </a:lnTo>
                      <a:lnTo>
                        <a:pt x="29" y="443"/>
                      </a:lnTo>
                      <a:lnTo>
                        <a:pt x="10" y="435"/>
                      </a:lnTo>
                      <a:lnTo>
                        <a:pt x="3" y="426"/>
                      </a:lnTo>
                      <a:lnTo>
                        <a:pt x="4" y="409"/>
                      </a:lnTo>
                      <a:lnTo>
                        <a:pt x="12" y="396"/>
                      </a:lnTo>
                      <a:lnTo>
                        <a:pt x="21" y="383"/>
                      </a:lnTo>
                      <a:lnTo>
                        <a:pt x="32" y="373"/>
                      </a:lnTo>
                      <a:lnTo>
                        <a:pt x="36" y="359"/>
                      </a:lnTo>
                      <a:lnTo>
                        <a:pt x="35" y="336"/>
                      </a:lnTo>
                      <a:lnTo>
                        <a:pt x="36" y="303"/>
                      </a:lnTo>
                      <a:lnTo>
                        <a:pt x="42" y="281"/>
                      </a:lnTo>
                      <a:lnTo>
                        <a:pt x="50" y="254"/>
                      </a:lnTo>
                      <a:lnTo>
                        <a:pt x="62" y="236"/>
                      </a:lnTo>
                      <a:lnTo>
                        <a:pt x="62" y="219"/>
                      </a:lnTo>
                      <a:lnTo>
                        <a:pt x="58" y="202"/>
                      </a:lnTo>
                      <a:lnTo>
                        <a:pt x="48" y="174"/>
                      </a:lnTo>
                      <a:lnTo>
                        <a:pt x="33" y="140"/>
                      </a:lnTo>
                      <a:lnTo>
                        <a:pt x="18" y="114"/>
                      </a:lnTo>
                      <a:lnTo>
                        <a:pt x="10" y="87"/>
                      </a:lnTo>
                      <a:lnTo>
                        <a:pt x="6" y="67"/>
                      </a:lnTo>
                      <a:lnTo>
                        <a:pt x="1" y="40"/>
                      </a:lnTo>
                      <a:lnTo>
                        <a:pt x="0" y="15"/>
                      </a:lnTo>
                      <a:lnTo>
                        <a:pt x="6" y="3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61">
                  <a:extLst>
                    <a:ext uri="{FF2B5EF4-FFF2-40B4-BE49-F238E27FC236}">
                      <a16:creationId xmlns:a16="http://schemas.microsoft.com/office/drawing/2014/main" id="{0C56AF10-9F41-40E6-A7B3-9C24E1700B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2" y="3335"/>
                  <a:ext cx="191" cy="477"/>
                </a:xfrm>
                <a:custGeom>
                  <a:avLst/>
                  <a:gdLst>
                    <a:gd name="T0" fmla="*/ 163 w 191"/>
                    <a:gd name="T1" fmla="*/ 0 h 477"/>
                    <a:gd name="T2" fmla="*/ 140 w 191"/>
                    <a:gd name="T3" fmla="*/ 19 h 477"/>
                    <a:gd name="T4" fmla="*/ 120 w 191"/>
                    <a:gd name="T5" fmla="*/ 51 h 477"/>
                    <a:gd name="T6" fmla="*/ 99 w 191"/>
                    <a:gd name="T7" fmla="*/ 94 h 477"/>
                    <a:gd name="T8" fmla="*/ 90 w 191"/>
                    <a:gd name="T9" fmla="*/ 139 h 477"/>
                    <a:gd name="T10" fmla="*/ 85 w 191"/>
                    <a:gd name="T11" fmla="*/ 170 h 477"/>
                    <a:gd name="T12" fmla="*/ 87 w 191"/>
                    <a:gd name="T13" fmla="*/ 206 h 477"/>
                    <a:gd name="T14" fmla="*/ 88 w 191"/>
                    <a:gd name="T15" fmla="*/ 232 h 477"/>
                    <a:gd name="T16" fmla="*/ 96 w 191"/>
                    <a:gd name="T17" fmla="*/ 262 h 477"/>
                    <a:gd name="T18" fmla="*/ 108 w 191"/>
                    <a:gd name="T19" fmla="*/ 293 h 477"/>
                    <a:gd name="T20" fmla="*/ 119 w 191"/>
                    <a:gd name="T21" fmla="*/ 320 h 477"/>
                    <a:gd name="T22" fmla="*/ 126 w 191"/>
                    <a:gd name="T23" fmla="*/ 344 h 477"/>
                    <a:gd name="T24" fmla="*/ 132 w 191"/>
                    <a:gd name="T25" fmla="*/ 363 h 477"/>
                    <a:gd name="T26" fmla="*/ 131 w 191"/>
                    <a:gd name="T27" fmla="*/ 378 h 477"/>
                    <a:gd name="T28" fmla="*/ 120 w 191"/>
                    <a:gd name="T29" fmla="*/ 385 h 477"/>
                    <a:gd name="T30" fmla="*/ 93 w 191"/>
                    <a:gd name="T31" fmla="*/ 391 h 477"/>
                    <a:gd name="T32" fmla="*/ 66 w 191"/>
                    <a:gd name="T33" fmla="*/ 401 h 477"/>
                    <a:gd name="T34" fmla="*/ 49 w 191"/>
                    <a:gd name="T35" fmla="*/ 404 h 477"/>
                    <a:gd name="T36" fmla="*/ 25 w 191"/>
                    <a:gd name="T37" fmla="*/ 419 h 477"/>
                    <a:gd name="T38" fmla="*/ 8 w 191"/>
                    <a:gd name="T39" fmla="*/ 431 h 477"/>
                    <a:gd name="T40" fmla="*/ 0 w 191"/>
                    <a:gd name="T41" fmla="*/ 445 h 477"/>
                    <a:gd name="T42" fmla="*/ 7 w 191"/>
                    <a:gd name="T43" fmla="*/ 457 h 477"/>
                    <a:gd name="T44" fmla="*/ 19 w 191"/>
                    <a:gd name="T45" fmla="*/ 472 h 477"/>
                    <a:gd name="T46" fmla="*/ 41 w 191"/>
                    <a:gd name="T47" fmla="*/ 477 h 477"/>
                    <a:gd name="T48" fmla="*/ 57 w 191"/>
                    <a:gd name="T49" fmla="*/ 470 h 477"/>
                    <a:gd name="T50" fmla="*/ 66 w 191"/>
                    <a:gd name="T51" fmla="*/ 455 h 477"/>
                    <a:gd name="T52" fmla="*/ 76 w 191"/>
                    <a:gd name="T53" fmla="*/ 439 h 477"/>
                    <a:gd name="T54" fmla="*/ 96 w 191"/>
                    <a:gd name="T55" fmla="*/ 425 h 477"/>
                    <a:gd name="T56" fmla="*/ 119 w 191"/>
                    <a:gd name="T57" fmla="*/ 417 h 477"/>
                    <a:gd name="T58" fmla="*/ 143 w 191"/>
                    <a:gd name="T59" fmla="*/ 416 h 477"/>
                    <a:gd name="T60" fmla="*/ 161 w 191"/>
                    <a:gd name="T61" fmla="*/ 419 h 477"/>
                    <a:gd name="T62" fmla="*/ 169 w 191"/>
                    <a:gd name="T63" fmla="*/ 414 h 477"/>
                    <a:gd name="T64" fmla="*/ 176 w 191"/>
                    <a:gd name="T65" fmla="*/ 404 h 477"/>
                    <a:gd name="T66" fmla="*/ 175 w 191"/>
                    <a:gd name="T67" fmla="*/ 388 h 477"/>
                    <a:gd name="T68" fmla="*/ 163 w 191"/>
                    <a:gd name="T69" fmla="*/ 364 h 477"/>
                    <a:gd name="T70" fmla="*/ 149 w 191"/>
                    <a:gd name="T71" fmla="*/ 331 h 477"/>
                    <a:gd name="T72" fmla="*/ 140 w 191"/>
                    <a:gd name="T73" fmla="*/ 296 h 477"/>
                    <a:gd name="T74" fmla="*/ 137 w 191"/>
                    <a:gd name="T75" fmla="*/ 249 h 477"/>
                    <a:gd name="T76" fmla="*/ 134 w 191"/>
                    <a:gd name="T77" fmla="*/ 218 h 477"/>
                    <a:gd name="T78" fmla="*/ 131 w 191"/>
                    <a:gd name="T79" fmla="*/ 185 h 477"/>
                    <a:gd name="T80" fmla="*/ 137 w 191"/>
                    <a:gd name="T81" fmla="*/ 162 h 477"/>
                    <a:gd name="T82" fmla="*/ 157 w 191"/>
                    <a:gd name="T83" fmla="*/ 126 h 477"/>
                    <a:gd name="T84" fmla="*/ 170 w 191"/>
                    <a:gd name="T85" fmla="*/ 103 h 477"/>
                    <a:gd name="T86" fmla="*/ 184 w 191"/>
                    <a:gd name="T87" fmla="*/ 75 h 477"/>
                    <a:gd name="T88" fmla="*/ 191 w 191"/>
                    <a:gd name="T89" fmla="*/ 48 h 477"/>
                    <a:gd name="T90" fmla="*/ 190 w 191"/>
                    <a:gd name="T91" fmla="*/ 15 h 477"/>
                    <a:gd name="T92" fmla="*/ 176 w 191"/>
                    <a:gd name="T93" fmla="*/ 1 h 477"/>
                    <a:gd name="T94" fmla="*/ 163 w 191"/>
                    <a:gd name="T95" fmla="*/ 0 h 477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191" h="477">
                      <a:moveTo>
                        <a:pt x="163" y="0"/>
                      </a:moveTo>
                      <a:lnTo>
                        <a:pt x="140" y="19"/>
                      </a:lnTo>
                      <a:lnTo>
                        <a:pt x="120" y="51"/>
                      </a:lnTo>
                      <a:lnTo>
                        <a:pt x="99" y="94"/>
                      </a:lnTo>
                      <a:lnTo>
                        <a:pt x="90" y="139"/>
                      </a:lnTo>
                      <a:lnTo>
                        <a:pt x="85" y="170"/>
                      </a:lnTo>
                      <a:lnTo>
                        <a:pt x="87" y="206"/>
                      </a:lnTo>
                      <a:lnTo>
                        <a:pt x="88" y="232"/>
                      </a:lnTo>
                      <a:lnTo>
                        <a:pt x="96" y="262"/>
                      </a:lnTo>
                      <a:lnTo>
                        <a:pt x="108" y="293"/>
                      </a:lnTo>
                      <a:lnTo>
                        <a:pt x="119" y="320"/>
                      </a:lnTo>
                      <a:lnTo>
                        <a:pt x="126" y="344"/>
                      </a:lnTo>
                      <a:lnTo>
                        <a:pt x="132" y="363"/>
                      </a:lnTo>
                      <a:lnTo>
                        <a:pt x="131" y="378"/>
                      </a:lnTo>
                      <a:lnTo>
                        <a:pt x="120" y="385"/>
                      </a:lnTo>
                      <a:lnTo>
                        <a:pt x="93" y="391"/>
                      </a:lnTo>
                      <a:lnTo>
                        <a:pt x="66" y="401"/>
                      </a:lnTo>
                      <a:lnTo>
                        <a:pt x="49" y="404"/>
                      </a:lnTo>
                      <a:lnTo>
                        <a:pt x="25" y="419"/>
                      </a:lnTo>
                      <a:lnTo>
                        <a:pt x="8" y="431"/>
                      </a:lnTo>
                      <a:lnTo>
                        <a:pt x="0" y="445"/>
                      </a:lnTo>
                      <a:lnTo>
                        <a:pt x="7" y="457"/>
                      </a:lnTo>
                      <a:lnTo>
                        <a:pt x="19" y="472"/>
                      </a:lnTo>
                      <a:lnTo>
                        <a:pt x="41" y="477"/>
                      </a:lnTo>
                      <a:lnTo>
                        <a:pt x="57" y="470"/>
                      </a:lnTo>
                      <a:lnTo>
                        <a:pt x="66" y="455"/>
                      </a:lnTo>
                      <a:lnTo>
                        <a:pt x="76" y="439"/>
                      </a:lnTo>
                      <a:lnTo>
                        <a:pt x="96" y="425"/>
                      </a:lnTo>
                      <a:lnTo>
                        <a:pt x="119" y="417"/>
                      </a:lnTo>
                      <a:lnTo>
                        <a:pt x="143" y="416"/>
                      </a:lnTo>
                      <a:lnTo>
                        <a:pt x="161" y="419"/>
                      </a:lnTo>
                      <a:lnTo>
                        <a:pt x="169" y="414"/>
                      </a:lnTo>
                      <a:lnTo>
                        <a:pt x="176" y="404"/>
                      </a:lnTo>
                      <a:lnTo>
                        <a:pt x="175" y="388"/>
                      </a:lnTo>
                      <a:lnTo>
                        <a:pt x="163" y="364"/>
                      </a:lnTo>
                      <a:lnTo>
                        <a:pt x="149" y="331"/>
                      </a:lnTo>
                      <a:lnTo>
                        <a:pt x="140" y="296"/>
                      </a:lnTo>
                      <a:lnTo>
                        <a:pt x="137" y="249"/>
                      </a:lnTo>
                      <a:lnTo>
                        <a:pt x="134" y="218"/>
                      </a:lnTo>
                      <a:lnTo>
                        <a:pt x="131" y="185"/>
                      </a:lnTo>
                      <a:lnTo>
                        <a:pt x="137" y="162"/>
                      </a:lnTo>
                      <a:lnTo>
                        <a:pt x="157" y="126"/>
                      </a:lnTo>
                      <a:lnTo>
                        <a:pt x="170" y="103"/>
                      </a:lnTo>
                      <a:lnTo>
                        <a:pt x="184" y="75"/>
                      </a:lnTo>
                      <a:lnTo>
                        <a:pt x="191" y="48"/>
                      </a:lnTo>
                      <a:lnTo>
                        <a:pt x="190" y="15"/>
                      </a:lnTo>
                      <a:lnTo>
                        <a:pt x="176" y="1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07" name="Group 62">
              <a:extLst>
                <a:ext uri="{FF2B5EF4-FFF2-40B4-BE49-F238E27FC236}">
                  <a16:creationId xmlns:a16="http://schemas.microsoft.com/office/drawing/2014/main" id="{2F51C600-583C-453C-9A4A-2F62225821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7" y="2995"/>
              <a:ext cx="208" cy="294"/>
              <a:chOff x="3648" y="2592"/>
              <a:chExt cx="1130" cy="1333"/>
            </a:xfrm>
          </p:grpSpPr>
          <p:grpSp>
            <p:nvGrpSpPr>
              <p:cNvPr id="4108" name="Group 63">
                <a:extLst>
                  <a:ext uri="{FF2B5EF4-FFF2-40B4-BE49-F238E27FC236}">
                    <a16:creationId xmlns:a16="http://schemas.microsoft.com/office/drawing/2014/main" id="{EE70304B-4008-4B81-A498-BD959B3283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5" y="2938"/>
                <a:ext cx="477" cy="460"/>
                <a:chOff x="4215" y="2938"/>
                <a:chExt cx="477" cy="460"/>
              </a:xfrm>
            </p:grpSpPr>
            <p:sp>
              <p:nvSpPr>
                <p:cNvPr id="4122" name="Freeform 64">
                  <a:extLst>
                    <a:ext uri="{FF2B5EF4-FFF2-40B4-BE49-F238E27FC236}">
                      <a16:creationId xmlns:a16="http://schemas.microsoft.com/office/drawing/2014/main" id="{E32CAE7B-AA8F-440F-B902-AF20609F0F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19" y="2938"/>
                  <a:ext cx="204" cy="460"/>
                </a:xfrm>
                <a:custGeom>
                  <a:avLst/>
                  <a:gdLst>
                    <a:gd name="T0" fmla="*/ 7 w 204"/>
                    <a:gd name="T1" fmla="*/ 163 h 460"/>
                    <a:gd name="T2" fmla="*/ 0 w 204"/>
                    <a:gd name="T3" fmla="*/ 125 h 460"/>
                    <a:gd name="T4" fmla="*/ 0 w 204"/>
                    <a:gd name="T5" fmla="*/ 89 h 460"/>
                    <a:gd name="T6" fmla="*/ 7 w 204"/>
                    <a:gd name="T7" fmla="*/ 58 h 460"/>
                    <a:gd name="T8" fmla="*/ 22 w 204"/>
                    <a:gd name="T9" fmla="*/ 34 h 460"/>
                    <a:gd name="T10" fmla="*/ 43 w 204"/>
                    <a:gd name="T11" fmla="*/ 13 h 460"/>
                    <a:gd name="T12" fmla="*/ 66 w 204"/>
                    <a:gd name="T13" fmla="*/ 2 h 460"/>
                    <a:gd name="T14" fmla="*/ 84 w 204"/>
                    <a:gd name="T15" fmla="*/ 0 h 460"/>
                    <a:gd name="T16" fmla="*/ 108 w 204"/>
                    <a:gd name="T17" fmla="*/ 5 h 460"/>
                    <a:gd name="T18" fmla="*/ 128 w 204"/>
                    <a:gd name="T19" fmla="*/ 14 h 460"/>
                    <a:gd name="T20" fmla="*/ 150 w 204"/>
                    <a:gd name="T21" fmla="*/ 32 h 460"/>
                    <a:gd name="T22" fmla="*/ 163 w 204"/>
                    <a:gd name="T23" fmla="*/ 54 h 460"/>
                    <a:gd name="T24" fmla="*/ 178 w 204"/>
                    <a:gd name="T25" fmla="*/ 89 h 460"/>
                    <a:gd name="T26" fmla="*/ 188 w 204"/>
                    <a:gd name="T27" fmla="*/ 122 h 460"/>
                    <a:gd name="T28" fmla="*/ 196 w 204"/>
                    <a:gd name="T29" fmla="*/ 149 h 460"/>
                    <a:gd name="T30" fmla="*/ 204 w 204"/>
                    <a:gd name="T31" fmla="*/ 187 h 460"/>
                    <a:gd name="T32" fmla="*/ 204 w 204"/>
                    <a:gd name="T33" fmla="*/ 227 h 460"/>
                    <a:gd name="T34" fmla="*/ 200 w 204"/>
                    <a:gd name="T35" fmla="*/ 266 h 460"/>
                    <a:gd name="T36" fmla="*/ 196 w 204"/>
                    <a:gd name="T37" fmla="*/ 300 h 460"/>
                    <a:gd name="T38" fmla="*/ 194 w 204"/>
                    <a:gd name="T39" fmla="*/ 333 h 460"/>
                    <a:gd name="T40" fmla="*/ 190 w 204"/>
                    <a:gd name="T41" fmla="*/ 362 h 460"/>
                    <a:gd name="T42" fmla="*/ 184 w 204"/>
                    <a:gd name="T43" fmla="*/ 390 h 460"/>
                    <a:gd name="T44" fmla="*/ 176 w 204"/>
                    <a:gd name="T45" fmla="*/ 417 h 460"/>
                    <a:gd name="T46" fmla="*/ 166 w 204"/>
                    <a:gd name="T47" fmla="*/ 437 h 460"/>
                    <a:gd name="T48" fmla="*/ 152 w 204"/>
                    <a:gd name="T49" fmla="*/ 452 h 460"/>
                    <a:gd name="T50" fmla="*/ 137 w 204"/>
                    <a:gd name="T51" fmla="*/ 456 h 460"/>
                    <a:gd name="T52" fmla="*/ 116 w 204"/>
                    <a:gd name="T53" fmla="*/ 460 h 460"/>
                    <a:gd name="T54" fmla="*/ 94 w 204"/>
                    <a:gd name="T55" fmla="*/ 453 h 460"/>
                    <a:gd name="T56" fmla="*/ 76 w 204"/>
                    <a:gd name="T57" fmla="*/ 447 h 460"/>
                    <a:gd name="T58" fmla="*/ 60 w 204"/>
                    <a:gd name="T59" fmla="*/ 435 h 460"/>
                    <a:gd name="T60" fmla="*/ 47 w 204"/>
                    <a:gd name="T61" fmla="*/ 422 h 460"/>
                    <a:gd name="T62" fmla="*/ 34 w 204"/>
                    <a:gd name="T63" fmla="*/ 396 h 460"/>
                    <a:gd name="T64" fmla="*/ 22 w 204"/>
                    <a:gd name="T65" fmla="*/ 362 h 460"/>
                    <a:gd name="T66" fmla="*/ 19 w 204"/>
                    <a:gd name="T67" fmla="*/ 315 h 460"/>
                    <a:gd name="T68" fmla="*/ 26 w 204"/>
                    <a:gd name="T69" fmla="*/ 286 h 460"/>
                    <a:gd name="T70" fmla="*/ 28 w 204"/>
                    <a:gd name="T71" fmla="*/ 265 h 460"/>
                    <a:gd name="T72" fmla="*/ 28 w 204"/>
                    <a:gd name="T73" fmla="*/ 238 h 460"/>
                    <a:gd name="T74" fmla="*/ 17 w 204"/>
                    <a:gd name="T75" fmla="*/ 200 h 460"/>
                    <a:gd name="T76" fmla="*/ 7 w 204"/>
                    <a:gd name="T77" fmla="*/ 163 h 46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4" h="460">
                      <a:moveTo>
                        <a:pt x="7" y="163"/>
                      </a:moveTo>
                      <a:lnTo>
                        <a:pt x="0" y="125"/>
                      </a:lnTo>
                      <a:lnTo>
                        <a:pt x="0" y="89"/>
                      </a:lnTo>
                      <a:lnTo>
                        <a:pt x="7" y="58"/>
                      </a:lnTo>
                      <a:lnTo>
                        <a:pt x="22" y="34"/>
                      </a:lnTo>
                      <a:lnTo>
                        <a:pt x="43" y="13"/>
                      </a:lnTo>
                      <a:lnTo>
                        <a:pt x="66" y="2"/>
                      </a:lnTo>
                      <a:lnTo>
                        <a:pt x="84" y="0"/>
                      </a:lnTo>
                      <a:lnTo>
                        <a:pt x="108" y="5"/>
                      </a:lnTo>
                      <a:lnTo>
                        <a:pt x="128" y="14"/>
                      </a:lnTo>
                      <a:lnTo>
                        <a:pt x="150" y="32"/>
                      </a:lnTo>
                      <a:lnTo>
                        <a:pt x="163" y="54"/>
                      </a:lnTo>
                      <a:lnTo>
                        <a:pt x="178" y="89"/>
                      </a:lnTo>
                      <a:lnTo>
                        <a:pt x="188" y="122"/>
                      </a:lnTo>
                      <a:lnTo>
                        <a:pt x="196" y="149"/>
                      </a:lnTo>
                      <a:lnTo>
                        <a:pt x="204" y="187"/>
                      </a:lnTo>
                      <a:lnTo>
                        <a:pt x="204" y="227"/>
                      </a:lnTo>
                      <a:lnTo>
                        <a:pt x="200" y="266"/>
                      </a:lnTo>
                      <a:lnTo>
                        <a:pt x="196" y="300"/>
                      </a:lnTo>
                      <a:lnTo>
                        <a:pt x="194" y="333"/>
                      </a:lnTo>
                      <a:lnTo>
                        <a:pt x="190" y="362"/>
                      </a:lnTo>
                      <a:lnTo>
                        <a:pt x="184" y="390"/>
                      </a:lnTo>
                      <a:lnTo>
                        <a:pt x="176" y="417"/>
                      </a:lnTo>
                      <a:lnTo>
                        <a:pt x="166" y="437"/>
                      </a:lnTo>
                      <a:lnTo>
                        <a:pt x="152" y="452"/>
                      </a:lnTo>
                      <a:lnTo>
                        <a:pt x="137" y="456"/>
                      </a:lnTo>
                      <a:lnTo>
                        <a:pt x="116" y="460"/>
                      </a:lnTo>
                      <a:lnTo>
                        <a:pt x="94" y="453"/>
                      </a:lnTo>
                      <a:lnTo>
                        <a:pt x="76" y="447"/>
                      </a:lnTo>
                      <a:lnTo>
                        <a:pt x="60" y="435"/>
                      </a:lnTo>
                      <a:lnTo>
                        <a:pt x="47" y="422"/>
                      </a:lnTo>
                      <a:lnTo>
                        <a:pt x="34" y="396"/>
                      </a:lnTo>
                      <a:lnTo>
                        <a:pt x="22" y="362"/>
                      </a:lnTo>
                      <a:lnTo>
                        <a:pt x="19" y="315"/>
                      </a:lnTo>
                      <a:lnTo>
                        <a:pt x="26" y="286"/>
                      </a:lnTo>
                      <a:lnTo>
                        <a:pt x="28" y="265"/>
                      </a:lnTo>
                      <a:lnTo>
                        <a:pt x="28" y="238"/>
                      </a:lnTo>
                      <a:lnTo>
                        <a:pt x="17" y="200"/>
                      </a:lnTo>
                      <a:lnTo>
                        <a:pt x="7" y="1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3" name="Freeform 65">
                  <a:extLst>
                    <a:ext uri="{FF2B5EF4-FFF2-40B4-BE49-F238E27FC236}">
                      <a16:creationId xmlns:a16="http://schemas.microsoft.com/office/drawing/2014/main" id="{B533A5CA-2DD9-448E-B6DA-31D9C7E8F9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2" y="2950"/>
                  <a:ext cx="170" cy="167"/>
                </a:xfrm>
                <a:custGeom>
                  <a:avLst/>
                  <a:gdLst>
                    <a:gd name="T0" fmla="*/ 61 w 170"/>
                    <a:gd name="T1" fmla="*/ 21 h 167"/>
                    <a:gd name="T2" fmla="*/ 76 w 170"/>
                    <a:gd name="T3" fmla="*/ 9 h 167"/>
                    <a:gd name="T4" fmla="*/ 91 w 170"/>
                    <a:gd name="T5" fmla="*/ 4 h 167"/>
                    <a:gd name="T6" fmla="*/ 110 w 170"/>
                    <a:gd name="T7" fmla="*/ 0 h 167"/>
                    <a:gd name="T8" fmla="*/ 128 w 170"/>
                    <a:gd name="T9" fmla="*/ 0 h 167"/>
                    <a:gd name="T10" fmla="*/ 142 w 170"/>
                    <a:gd name="T11" fmla="*/ 6 h 167"/>
                    <a:gd name="T12" fmla="*/ 153 w 170"/>
                    <a:gd name="T13" fmla="*/ 16 h 167"/>
                    <a:gd name="T14" fmla="*/ 160 w 170"/>
                    <a:gd name="T15" fmla="*/ 29 h 167"/>
                    <a:gd name="T16" fmla="*/ 167 w 170"/>
                    <a:gd name="T17" fmla="*/ 47 h 167"/>
                    <a:gd name="T18" fmla="*/ 170 w 170"/>
                    <a:gd name="T19" fmla="*/ 61 h 167"/>
                    <a:gd name="T20" fmla="*/ 168 w 170"/>
                    <a:gd name="T21" fmla="*/ 81 h 167"/>
                    <a:gd name="T22" fmla="*/ 164 w 170"/>
                    <a:gd name="T23" fmla="*/ 106 h 167"/>
                    <a:gd name="T24" fmla="*/ 156 w 170"/>
                    <a:gd name="T25" fmla="*/ 124 h 167"/>
                    <a:gd name="T26" fmla="*/ 145 w 170"/>
                    <a:gd name="T27" fmla="*/ 138 h 167"/>
                    <a:gd name="T28" fmla="*/ 133 w 170"/>
                    <a:gd name="T29" fmla="*/ 149 h 167"/>
                    <a:gd name="T30" fmla="*/ 117 w 170"/>
                    <a:gd name="T31" fmla="*/ 157 h 167"/>
                    <a:gd name="T32" fmla="*/ 103 w 170"/>
                    <a:gd name="T33" fmla="*/ 162 h 167"/>
                    <a:gd name="T34" fmla="*/ 88 w 170"/>
                    <a:gd name="T35" fmla="*/ 167 h 167"/>
                    <a:gd name="T36" fmla="*/ 72 w 170"/>
                    <a:gd name="T37" fmla="*/ 167 h 167"/>
                    <a:gd name="T38" fmla="*/ 56 w 170"/>
                    <a:gd name="T39" fmla="*/ 166 h 167"/>
                    <a:gd name="T40" fmla="*/ 41 w 170"/>
                    <a:gd name="T41" fmla="*/ 159 h 167"/>
                    <a:gd name="T42" fmla="*/ 30 w 170"/>
                    <a:gd name="T43" fmla="*/ 151 h 167"/>
                    <a:gd name="T44" fmla="*/ 22 w 170"/>
                    <a:gd name="T45" fmla="*/ 136 h 167"/>
                    <a:gd name="T46" fmla="*/ 18 w 170"/>
                    <a:gd name="T47" fmla="*/ 118 h 167"/>
                    <a:gd name="T48" fmla="*/ 18 w 170"/>
                    <a:gd name="T49" fmla="*/ 98 h 167"/>
                    <a:gd name="T50" fmla="*/ 22 w 170"/>
                    <a:gd name="T51" fmla="*/ 79 h 167"/>
                    <a:gd name="T52" fmla="*/ 26 w 170"/>
                    <a:gd name="T53" fmla="*/ 65 h 167"/>
                    <a:gd name="T54" fmla="*/ 33 w 170"/>
                    <a:gd name="T55" fmla="*/ 55 h 167"/>
                    <a:gd name="T56" fmla="*/ 19 w 170"/>
                    <a:gd name="T57" fmla="*/ 47 h 167"/>
                    <a:gd name="T58" fmla="*/ 6 w 170"/>
                    <a:gd name="T59" fmla="*/ 36 h 167"/>
                    <a:gd name="T60" fmla="*/ 0 w 170"/>
                    <a:gd name="T61" fmla="*/ 24 h 167"/>
                    <a:gd name="T62" fmla="*/ 2 w 170"/>
                    <a:gd name="T63" fmla="*/ 13 h 167"/>
                    <a:gd name="T64" fmla="*/ 10 w 170"/>
                    <a:gd name="T65" fmla="*/ 6 h 167"/>
                    <a:gd name="T66" fmla="*/ 22 w 170"/>
                    <a:gd name="T67" fmla="*/ 5 h 167"/>
                    <a:gd name="T68" fmla="*/ 41 w 170"/>
                    <a:gd name="T69" fmla="*/ 12 h 167"/>
                    <a:gd name="T70" fmla="*/ 61 w 170"/>
                    <a:gd name="T71" fmla="*/ 21 h 167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170" h="167">
                      <a:moveTo>
                        <a:pt x="61" y="21"/>
                      </a:moveTo>
                      <a:lnTo>
                        <a:pt x="76" y="9"/>
                      </a:lnTo>
                      <a:lnTo>
                        <a:pt x="91" y="4"/>
                      </a:lnTo>
                      <a:lnTo>
                        <a:pt x="110" y="0"/>
                      </a:lnTo>
                      <a:lnTo>
                        <a:pt x="128" y="0"/>
                      </a:lnTo>
                      <a:lnTo>
                        <a:pt x="142" y="6"/>
                      </a:lnTo>
                      <a:lnTo>
                        <a:pt x="153" y="16"/>
                      </a:lnTo>
                      <a:lnTo>
                        <a:pt x="160" y="29"/>
                      </a:lnTo>
                      <a:lnTo>
                        <a:pt x="167" y="47"/>
                      </a:lnTo>
                      <a:lnTo>
                        <a:pt x="170" y="61"/>
                      </a:lnTo>
                      <a:lnTo>
                        <a:pt x="168" y="81"/>
                      </a:lnTo>
                      <a:lnTo>
                        <a:pt x="164" y="106"/>
                      </a:lnTo>
                      <a:lnTo>
                        <a:pt x="156" y="124"/>
                      </a:lnTo>
                      <a:lnTo>
                        <a:pt x="145" y="138"/>
                      </a:lnTo>
                      <a:lnTo>
                        <a:pt x="133" y="149"/>
                      </a:lnTo>
                      <a:lnTo>
                        <a:pt x="117" y="157"/>
                      </a:lnTo>
                      <a:lnTo>
                        <a:pt x="103" y="162"/>
                      </a:lnTo>
                      <a:lnTo>
                        <a:pt x="88" y="167"/>
                      </a:lnTo>
                      <a:lnTo>
                        <a:pt x="72" y="167"/>
                      </a:lnTo>
                      <a:lnTo>
                        <a:pt x="56" y="166"/>
                      </a:lnTo>
                      <a:lnTo>
                        <a:pt x="41" y="159"/>
                      </a:lnTo>
                      <a:lnTo>
                        <a:pt x="30" y="151"/>
                      </a:lnTo>
                      <a:lnTo>
                        <a:pt x="22" y="136"/>
                      </a:lnTo>
                      <a:lnTo>
                        <a:pt x="18" y="118"/>
                      </a:lnTo>
                      <a:lnTo>
                        <a:pt x="18" y="98"/>
                      </a:lnTo>
                      <a:lnTo>
                        <a:pt x="22" y="79"/>
                      </a:lnTo>
                      <a:lnTo>
                        <a:pt x="26" y="65"/>
                      </a:lnTo>
                      <a:lnTo>
                        <a:pt x="33" y="55"/>
                      </a:lnTo>
                      <a:lnTo>
                        <a:pt x="19" y="47"/>
                      </a:lnTo>
                      <a:lnTo>
                        <a:pt x="6" y="36"/>
                      </a:lnTo>
                      <a:lnTo>
                        <a:pt x="0" y="24"/>
                      </a:lnTo>
                      <a:lnTo>
                        <a:pt x="2" y="13"/>
                      </a:lnTo>
                      <a:lnTo>
                        <a:pt x="10" y="6"/>
                      </a:lnTo>
                      <a:lnTo>
                        <a:pt x="22" y="5"/>
                      </a:lnTo>
                      <a:lnTo>
                        <a:pt x="41" y="12"/>
                      </a:lnTo>
                      <a:lnTo>
                        <a:pt x="61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4" name="Freeform 66">
                  <a:extLst>
                    <a:ext uri="{FF2B5EF4-FFF2-40B4-BE49-F238E27FC236}">
                      <a16:creationId xmlns:a16="http://schemas.microsoft.com/office/drawing/2014/main" id="{2F22F529-F3B0-47B1-86E1-2509919C9C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7" y="3072"/>
                  <a:ext cx="347" cy="231"/>
                </a:xfrm>
                <a:custGeom>
                  <a:avLst/>
                  <a:gdLst>
                    <a:gd name="T0" fmla="*/ 74 w 347"/>
                    <a:gd name="T1" fmla="*/ 60 h 231"/>
                    <a:gd name="T2" fmla="*/ 111 w 347"/>
                    <a:gd name="T3" fmla="*/ 37 h 231"/>
                    <a:gd name="T4" fmla="*/ 108 w 347"/>
                    <a:gd name="T5" fmla="*/ 39 h 231"/>
                    <a:gd name="T6" fmla="*/ 147 w 347"/>
                    <a:gd name="T7" fmla="*/ 19 h 231"/>
                    <a:gd name="T8" fmla="*/ 184 w 347"/>
                    <a:gd name="T9" fmla="*/ 8 h 231"/>
                    <a:gd name="T10" fmla="*/ 222 w 347"/>
                    <a:gd name="T11" fmla="*/ 0 h 231"/>
                    <a:gd name="T12" fmla="*/ 257 w 347"/>
                    <a:gd name="T13" fmla="*/ 2 h 231"/>
                    <a:gd name="T14" fmla="*/ 299 w 347"/>
                    <a:gd name="T15" fmla="*/ 13 h 231"/>
                    <a:gd name="T16" fmla="*/ 326 w 347"/>
                    <a:gd name="T17" fmla="*/ 32 h 231"/>
                    <a:gd name="T18" fmla="*/ 343 w 347"/>
                    <a:gd name="T19" fmla="*/ 54 h 231"/>
                    <a:gd name="T20" fmla="*/ 347 w 347"/>
                    <a:gd name="T21" fmla="*/ 90 h 231"/>
                    <a:gd name="T22" fmla="*/ 346 w 347"/>
                    <a:gd name="T23" fmla="*/ 109 h 231"/>
                    <a:gd name="T24" fmla="*/ 333 w 347"/>
                    <a:gd name="T25" fmla="*/ 121 h 231"/>
                    <a:gd name="T26" fmla="*/ 286 w 347"/>
                    <a:gd name="T27" fmla="*/ 137 h 231"/>
                    <a:gd name="T28" fmla="*/ 281 w 347"/>
                    <a:gd name="T29" fmla="*/ 137 h 231"/>
                    <a:gd name="T30" fmla="*/ 246 w 347"/>
                    <a:gd name="T31" fmla="*/ 148 h 231"/>
                    <a:gd name="T32" fmla="*/ 243 w 347"/>
                    <a:gd name="T33" fmla="*/ 149 h 231"/>
                    <a:gd name="T34" fmla="*/ 221 w 347"/>
                    <a:gd name="T35" fmla="*/ 169 h 231"/>
                    <a:gd name="T36" fmla="*/ 200 w 347"/>
                    <a:gd name="T37" fmla="*/ 192 h 231"/>
                    <a:gd name="T38" fmla="*/ 167 w 347"/>
                    <a:gd name="T39" fmla="*/ 208 h 231"/>
                    <a:gd name="T40" fmla="*/ 142 w 347"/>
                    <a:gd name="T41" fmla="*/ 221 h 231"/>
                    <a:gd name="T42" fmla="*/ 109 w 347"/>
                    <a:gd name="T43" fmla="*/ 230 h 231"/>
                    <a:gd name="T44" fmla="*/ 70 w 347"/>
                    <a:gd name="T45" fmla="*/ 231 h 231"/>
                    <a:gd name="T46" fmla="*/ 35 w 347"/>
                    <a:gd name="T47" fmla="*/ 225 h 231"/>
                    <a:gd name="T48" fmla="*/ 14 w 347"/>
                    <a:gd name="T49" fmla="*/ 207 h 231"/>
                    <a:gd name="T50" fmla="*/ 0 w 347"/>
                    <a:gd name="T51" fmla="*/ 189 h 231"/>
                    <a:gd name="T52" fmla="*/ 2 w 347"/>
                    <a:gd name="T53" fmla="*/ 164 h 231"/>
                    <a:gd name="T54" fmla="*/ 8 w 347"/>
                    <a:gd name="T55" fmla="*/ 138 h 231"/>
                    <a:gd name="T56" fmla="*/ 26 w 347"/>
                    <a:gd name="T57" fmla="*/ 114 h 231"/>
                    <a:gd name="T58" fmla="*/ 42 w 347"/>
                    <a:gd name="T59" fmla="*/ 94 h 231"/>
                    <a:gd name="T60" fmla="*/ 63 w 347"/>
                    <a:gd name="T61" fmla="*/ 76 h 231"/>
                    <a:gd name="T62" fmla="*/ 74 w 347"/>
                    <a:gd name="T63" fmla="*/ 60 h 23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347" h="231">
                      <a:moveTo>
                        <a:pt x="74" y="60"/>
                      </a:moveTo>
                      <a:lnTo>
                        <a:pt x="111" y="37"/>
                      </a:lnTo>
                      <a:lnTo>
                        <a:pt x="108" y="39"/>
                      </a:lnTo>
                      <a:lnTo>
                        <a:pt x="147" y="19"/>
                      </a:lnTo>
                      <a:lnTo>
                        <a:pt x="184" y="8"/>
                      </a:lnTo>
                      <a:lnTo>
                        <a:pt x="222" y="0"/>
                      </a:lnTo>
                      <a:lnTo>
                        <a:pt x="257" y="2"/>
                      </a:lnTo>
                      <a:lnTo>
                        <a:pt x="299" y="13"/>
                      </a:lnTo>
                      <a:lnTo>
                        <a:pt x="326" y="32"/>
                      </a:lnTo>
                      <a:lnTo>
                        <a:pt x="343" y="54"/>
                      </a:lnTo>
                      <a:lnTo>
                        <a:pt x="347" y="90"/>
                      </a:lnTo>
                      <a:lnTo>
                        <a:pt x="346" y="109"/>
                      </a:lnTo>
                      <a:lnTo>
                        <a:pt x="333" y="121"/>
                      </a:lnTo>
                      <a:lnTo>
                        <a:pt x="286" y="137"/>
                      </a:lnTo>
                      <a:lnTo>
                        <a:pt x="281" y="137"/>
                      </a:lnTo>
                      <a:lnTo>
                        <a:pt x="246" y="148"/>
                      </a:lnTo>
                      <a:lnTo>
                        <a:pt x="243" y="149"/>
                      </a:lnTo>
                      <a:lnTo>
                        <a:pt x="221" y="169"/>
                      </a:lnTo>
                      <a:lnTo>
                        <a:pt x="200" y="192"/>
                      </a:lnTo>
                      <a:lnTo>
                        <a:pt x="167" y="208"/>
                      </a:lnTo>
                      <a:lnTo>
                        <a:pt x="142" y="221"/>
                      </a:lnTo>
                      <a:lnTo>
                        <a:pt x="109" y="230"/>
                      </a:lnTo>
                      <a:lnTo>
                        <a:pt x="70" y="231"/>
                      </a:lnTo>
                      <a:lnTo>
                        <a:pt x="35" y="225"/>
                      </a:lnTo>
                      <a:lnTo>
                        <a:pt x="14" y="207"/>
                      </a:lnTo>
                      <a:lnTo>
                        <a:pt x="0" y="189"/>
                      </a:lnTo>
                      <a:lnTo>
                        <a:pt x="2" y="164"/>
                      </a:lnTo>
                      <a:lnTo>
                        <a:pt x="8" y="138"/>
                      </a:lnTo>
                      <a:lnTo>
                        <a:pt x="26" y="114"/>
                      </a:lnTo>
                      <a:lnTo>
                        <a:pt x="42" y="94"/>
                      </a:lnTo>
                      <a:lnTo>
                        <a:pt x="63" y="76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5" name="Freeform 67">
                  <a:extLst>
                    <a:ext uri="{FF2B5EF4-FFF2-40B4-BE49-F238E27FC236}">
                      <a16:creationId xmlns:a16="http://schemas.microsoft.com/office/drawing/2014/main" id="{00B8E07C-E3BF-417B-8C5C-CBF433AECE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5" y="3059"/>
                  <a:ext cx="376" cy="262"/>
                </a:xfrm>
                <a:custGeom>
                  <a:avLst/>
                  <a:gdLst>
                    <a:gd name="T0" fmla="*/ 373 w 376"/>
                    <a:gd name="T1" fmla="*/ 70 h 262"/>
                    <a:gd name="T2" fmla="*/ 358 w 376"/>
                    <a:gd name="T3" fmla="*/ 41 h 262"/>
                    <a:gd name="T4" fmla="*/ 331 w 376"/>
                    <a:gd name="T5" fmla="*/ 19 h 262"/>
                    <a:gd name="T6" fmla="*/ 273 w 376"/>
                    <a:gd name="T7" fmla="*/ 0 h 262"/>
                    <a:gd name="T8" fmla="*/ 211 w 376"/>
                    <a:gd name="T9" fmla="*/ 2 h 262"/>
                    <a:gd name="T10" fmla="*/ 144 w 376"/>
                    <a:gd name="T11" fmla="*/ 22 h 262"/>
                    <a:gd name="T12" fmla="*/ 99 w 376"/>
                    <a:gd name="T13" fmla="*/ 51 h 262"/>
                    <a:gd name="T14" fmla="*/ 59 w 376"/>
                    <a:gd name="T15" fmla="*/ 80 h 262"/>
                    <a:gd name="T16" fmla="*/ 28 w 376"/>
                    <a:gd name="T17" fmla="*/ 113 h 262"/>
                    <a:gd name="T18" fmla="*/ 9 w 376"/>
                    <a:gd name="T19" fmla="*/ 147 h 262"/>
                    <a:gd name="T20" fmla="*/ 2 w 376"/>
                    <a:gd name="T21" fmla="*/ 182 h 262"/>
                    <a:gd name="T22" fmla="*/ 5 w 376"/>
                    <a:gd name="T23" fmla="*/ 223 h 262"/>
                    <a:gd name="T24" fmla="*/ 33 w 376"/>
                    <a:gd name="T25" fmla="*/ 252 h 262"/>
                    <a:gd name="T26" fmla="*/ 78 w 376"/>
                    <a:gd name="T27" fmla="*/ 262 h 262"/>
                    <a:gd name="T28" fmla="*/ 119 w 376"/>
                    <a:gd name="T29" fmla="*/ 262 h 262"/>
                    <a:gd name="T30" fmla="*/ 167 w 376"/>
                    <a:gd name="T31" fmla="*/ 252 h 262"/>
                    <a:gd name="T32" fmla="*/ 209 w 376"/>
                    <a:gd name="T33" fmla="*/ 230 h 262"/>
                    <a:gd name="T34" fmla="*/ 241 w 376"/>
                    <a:gd name="T35" fmla="*/ 206 h 262"/>
                    <a:gd name="T36" fmla="*/ 266 w 376"/>
                    <a:gd name="T37" fmla="*/ 177 h 262"/>
                    <a:gd name="T38" fmla="*/ 304 w 376"/>
                    <a:gd name="T39" fmla="*/ 157 h 262"/>
                    <a:gd name="T40" fmla="*/ 339 w 376"/>
                    <a:gd name="T41" fmla="*/ 145 h 262"/>
                    <a:gd name="T42" fmla="*/ 338 w 376"/>
                    <a:gd name="T43" fmla="*/ 127 h 262"/>
                    <a:gd name="T44" fmla="*/ 276 w 376"/>
                    <a:gd name="T45" fmla="*/ 140 h 262"/>
                    <a:gd name="T46" fmla="*/ 223 w 376"/>
                    <a:gd name="T47" fmla="*/ 172 h 262"/>
                    <a:gd name="T48" fmla="*/ 179 w 376"/>
                    <a:gd name="T49" fmla="*/ 210 h 262"/>
                    <a:gd name="T50" fmla="*/ 143 w 376"/>
                    <a:gd name="T51" fmla="*/ 226 h 262"/>
                    <a:gd name="T52" fmla="*/ 114 w 376"/>
                    <a:gd name="T53" fmla="*/ 233 h 262"/>
                    <a:gd name="T54" fmla="*/ 73 w 376"/>
                    <a:gd name="T55" fmla="*/ 233 h 262"/>
                    <a:gd name="T56" fmla="*/ 43 w 376"/>
                    <a:gd name="T57" fmla="*/ 222 h 262"/>
                    <a:gd name="T58" fmla="*/ 29 w 376"/>
                    <a:gd name="T59" fmla="*/ 196 h 262"/>
                    <a:gd name="T60" fmla="*/ 33 w 376"/>
                    <a:gd name="T61" fmla="*/ 168 h 262"/>
                    <a:gd name="T62" fmla="*/ 46 w 376"/>
                    <a:gd name="T63" fmla="*/ 137 h 262"/>
                    <a:gd name="T64" fmla="*/ 72 w 376"/>
                    <a:gd name="T65" fmla="*/ 106 h 262"/>
                    <a:gd name="T66" fmla="*/ 109 w 376"/>
                    <a:gd name="T67" fmla="*/ 73 h 262"/>
                    <a:gd name="T68" fmla="*/ 148 w 376"/>
                    <a:gd name="T69" fmla="*/ 52 h 262"/>
                    <a:gd name="T70" fmla="*/ 187 w 376"/>
                    <a:gd name="T71" fmla="*/ 36 h 262"/>
                    <a:gd name="T72" fmla="*/ 232 w 376"/>
                    <a:gd name="T73" fmla="*/ 28 h 262"/>
                    <a:gd name="T74" fmla="*/ 280 w 376"/>
                    <a:gd name="T75" fmla="*/ 31 h 262"/>
                    <a:gd name="T76" fmla="*/ 303 w 376"/>
                    <a:gd name="T77" fmla="*/ 39 h 262"/>
                    <a:gd name="T78" fmla="*/ 333 w 376"/>
                    <a:gd name="T79" fmla="*/ 63 h 262"/>
                    <a:gd name="T80" fmla="*/ 343 w 376"/>
                    <a:gd name="T81" fmla="*/ 94 h 262"/>
                    <a:gd name="T82" fmla="*/ 340 w 376"/>
                    <a:gd name="T83" fmla="*/ 118 h 262"/>
                    <a:gd name="T84" fmla="*/ 367 w 376"/>
                    <a:gd name="T85" fmla="*/ 122 h 262"/>
                    <a:gd name="T86" fmla="*/ 376 w 376"/>
                    <a:gd name="T87" fmla="*/ 96 h 26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76" h="262">
                      <a:moveTo>
                        <a:pt x="376" y="96"/>
                      </a:moveTo>
                      <a:lnTo>
                        <a:pt x="373" y="70"/>
                      </a:lnTo>
                      <a:lnTo>
                        <a:pt x="367" y="55"/>
                      </a:lnTo>
                      <a:lnTo>
                        <a:pt x="358" y="41"/>
                      </a:lnTo>
                      <a:lnTo>
                        <a:pt x="343" y="29"/>
                      </a:lnTo>
                      <a:lnTo>
                        <a:pt x="331" y="19"/>
                      </a:lnTo>
                      <a:lnTo>
                        <a:pt x="309" y="8"/>
                      </a:lnTo>
                      <a:lnTo>
                        <a:pt x="273" y="0"/>
                      </a:lnTo>
                      <a:lnTo>
                        <a:pt x="243" y="0"/>
                      </a:lnTo>
                      <a:lnTo>
                        <a:pt x="211" y="2"/>
                      </a:lnTo>
                      <a:lnTo>
                        <a:pt x="179" y="10"/>
                      </a:lnTo>
                      <a:lnTo>
                        <a:pt x="144" y="22"/>
                      </a:lnTo>
                      <a:lnTo>
                        <a:pt x="121" y="35"/>
                      </a:lnTo>
                      <a:lnTo>
                        <a:pt x="99" y="51"/>
                      </a:lnTo>
                      <a:lnTo>
                        <a:pt x="80" y="62"/>
                      </a:lnTo>
                      <a:lnTo>
                        <a:pt x="59" y="80"/>
                      </a:lnTo>
                      <a:lnTo>
                        <a:pt x="40" y="97"/>
                      </a:lnTo>
                      <a:lnTo>
                        <a:pt x="28" y="113"/>
                      </a:lnTo>
                      <a:lnTo>
                        <a:pt x="16" y="129"/>
                      </a:lnTo>
                      <a:lnTo>
                        <a:pt x="9" y="147"/>
                      </a:lnTo>
                      <a:lnTo>
                        <a:pt x="4" y="162"/>
                      </a:lnTo>
                      <a:lnTo>
                        <a:pt x="2" y="182"/>
                      </a:lnTo>
                      <a:lnTo>
                        <a:pt x="0" y="202"/>
                      </a:lnTo>
                      <a:lnTo>
                        <a:pt x="5" y="223"/>
                      </a:lnTo>
                      <a:lnTo>
                        <a:pt x="16" y="239"/>
                      </a:lnTo>
                      <a:lnTo>
                        <a:pt x="33" y="252"/>
                      </a:lnTo>
                      <a:lnTo>
                        <a:pt x="55" y="259"/>
                      </a:lnTo>
                      <a:lnTo>
                        <a:pt x="78" y="262"/>
                      </a:lnTo>
                      <a:lnTo>
                        <a:pt x="102" y="261"/>
                      </a:lnTo>
                      <a:lnTo>
                        <a:pt x="119" y="262"/>
                      </a:lnTo>
                      <a:lnTo>
                        <a:pt x="146" y="258"/>
                      </a:lnTo>
                      <a:lnTo>
                        <a:pt x="167" y="252"/>
                      </a:lnTo>
                      <a:lnTo>
                        <a:pt x="184" y="244"/>
                      </a:lnTo>
                      <a:lnTo>
                        <a:pt x="209" y="230"/>
                      </a:lnTo>
                      <a:lnTo>
                        <a:pt x="227" y="217"/>
                      </a:lnTo>
                      <a:lnTo>
                        <a:pt x="241" y="206"/>
                      </a:lnTo>
                      <a:lnTo>
                        <a:pt x="254" y="193"/>
                      </a:lnTo>
                      <a:lnTo>
                        <a:pt x="266" y="177"/>
                      </a:lnTo>
                      <a:lnTo>
                        <a:pt x="282" y="165"/>
                      </a:lnTo>
                      <a:lnTo>
                        <a:pt x="304" y="157"/>
                      </a:lnTo>
                      <a:lnTo>
                        <a:pt x="320" y="154"/>
                      </a:lnTo>
                      <a:lnTo>
                        <a:pt x="339" y="145"/>
                      </a:lnTo>
                      <a:lnTo>
                        <a:pt x="367" y="124"/>
                      </a:lnTo>
                      <a:lnTo>
                        <a:pt x="338" y="127"/>
                      </a:lnTo>
                      <a:lnTo>
                        <a:pt x="310" y="135"/>
                      </a:lnTo>
                      <a:lnTo>
                        <a:pt x="276" y="140"/>
                      </a:lnTo>
                      <a:lnTo>
                        <a:pt x="251" y="152"/>
                      </a:lnTo>
                      <a:lnTo>
                        <a:pt x="223" y="172"/>
                      </a:lnTo>
                      <a:lnTo>
                        <a:pt x="202" y="196"/>
                      </a:lnTo>
                      <a:lnTo>
                        <a:pt x="179" y="210"/>
                      </a:lnTo>
                      <a:lnTo>
                        <a:pt x="161" y="217"/>
                      </a:lnTo>
                      <a:lnTo>
                        <a:pt x="143" y="226"/>
                      </a:lnTo>
                      <a:lnTo>
                        <a:pt x="128" y="231"/>
                      </a:lnTo>
                      <a:lnTo>
                        <a:pt x="114" y="233"/>
                      </a:lnTo>
                      <a:lnTo>
                        <a:pt x="95" y="233"/>
                      </a:lnTo>
                      <a:lnTo>
                        <a:pt x="73" y="233"/>
                      </a:lnTo>
                      <a:lnTo>
                        <a:pt x="56" y="228"/>
                      </a:lnTo>
                      <a:lnTo>
                        <a:pt x="43" y="222"/>
                      </a:lnTo>
                      <a:lnTo>
                        <a:pt x="34" y="210"/>
                      </a:lnTo>
                      <a:lnTo>
                        <a:pt x="29" y="196"/>
                      </a:lnTo>
                      <a:lnTo>
                        <a:pt x="28" y="182"/>
                      </a:lnTo>
                      <a:lnTo>
                        <a:pt x="33" y="168"/>
                      </a:lnTo>
                      <a:lnTo>
                        <a:pt x="38" y="151"/>
                      </a:lnTo>
                      <a:lnTo>
                        <a:pt x="46" y="137"/>
                      </a:lnTo>
                      <a:lnTo>
                        <a:pt x="59" y="120"/>
                      </a:lnTo>
                      <a:lnTo>
                        <a:pt x="72" y="106"/>
                      </a:lnTo>
                      <a:lnTo>
                        <a:pt x="91" y="89"/>
                      </a:lnTo>
                      <a:lnTo>
                        <a:pt x="109" y="73"/>
                      </a:lnTo>
                      <a:lnTo>
                        <a:pt x="129" y="62"/>
                      </a:lnTo>
                      <a:lnTo>
                        <a:pt x="148" y="52"/>
                      </a:lnTo>
                      <a:lnTo>
                        <a:pt x="167" y="42"/>
                      </a:lnTo>
                      <a:lnTo>
                        <a:pt x="187" y="36"/>
                      </a:lnTo>
                      <a:lnTo>
                        <a:pt x="209" y="31"/>
                      </a:lnTo>
                      <a:lnTo>
                        <a:pt x="232" y="28"/>
                      </a:lnTo>
                      <a:lnTo>
                        <a:pt x="257" y="27"/>
                      </a:lnTo>
                      <a:lnTo>
                        <a:pt x="280" y="31"/>
                      </a:lnTo>
                      <a:lnTo>
                        <a:pt x="283" y="32"/>
                      </a:lnTo>
                      <a:lnTo>
                        <a:pt x="303" y="39"/>
                      </a:lnTo>
                      <a:lnTo>
                        <a:pt x="320" y="51"/>
                      </a:lnTo>
                      <a:lnTo>
                        <a:pt x="333" y="63"/>
                      </a:lnTo>
                      <a:lnTo>
                        <a:pt x="342" y="77"/>
                      </a:lnTo>
                      <a:lnTo>
                        <a:pt x="343" y="94"/>
                      </a:lnTo>
                      <a:lnTo>
                        <a:pt x="343" y="108"/>
                      </a:lnTo>
                      <a:lnTo>
                        <a:pt x="340" y="118"/>
                      </a:lnTo>
                      <a:lnTo>
                        <a:pt x="337" y="123"/>
                      </a:lnTo>
                      <a:lnTo>
                        <a:pt x="367" y="122"/>
                      </a:lnTo>
                      <a:lnTo>
                        <a:pt x="373" y="109"/>
                      </a:lnTo>
                      <a:lnTo>
                        <a:pt x="376" y="96"/>
                      </a:ln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9" name="Group 68">
                <a:extLst>
                  <a:ext uri="{FF2B5EF4-FFF2-40B4-BE49-F238E27FC236}">
                    <a16:creationId xmlns:a16="http://schemas.microsoft.com/office/drawing/2014/main" id="{CCECCD19-D583-4931-8400-F92B6D41F4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75" y="2640"/>
                <a:ext cx="603" cy="1183"/>
                <a:chOff x="4175" y="2640"/>
                <a:chExt cx="603" cy="1183"/>
              </a:xfrm>
            </p:grpSpPr>
            <p:sp>
              <p:nvSpPr>
                <p:cNvPr id="4117" name="Freeform 69">
                  <a:extLst>
                    <a:ext uri="{FF2B5EF4-FFF2-40B4-BE49-F238E27FC236}">
                      <a16:creationId xmlns:a16="http://schemas.microsoft.com/office/drawing/2014/main" id="{2DA8C976-F7E5-4120-B88E-B007B5C2D3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5" y="2640"/>
                  <a:ext cx="290" cy="294"/>
                </a:xfrm>
                <a:custGeom>
                  <a:avLst/>
                  <a:gdLst>
                    <a:gd name="T0" fmla="*/ 219 w 290"/>
                    <a:gd name="T1" fmla="*/ 205 h 294"/>
                    <a:gd name="T2" fmla="*/ 220 w 290"/>
                    <a:gd name="T3" fmla="*/ 184 h 294"/>
                    <a:gd name="T4" fmla="*/ 216 w 290"/>
                    <a:gd name="T5" fmla="*/ 161 h 294"/>
                    <a:gd name="T6" fmla="*/ 207 w 290"/>
                    <a:gd name="T7" fmla="*/ 124 h 294"/>
                    <a:gd name="T8" fmla="*/ 194 w 290"/>
                    <a:gd name="T9" fmla="*/ 95 h 294"/>
                    <a:gd name="T10" fmla="*/ 179 w 290"/>
                    <a:gd name="T11" fmla="*/ 65 h 294"/>
                    <a:gd name="T12" fmla="*/ 165 w 290"/>
                    <a:gd name="T13" fmla="*/ 41 h 294"/>
                    <a:gd name="T14" fmla="*/ 152 w 290"/>
                    <a:gd name="T15" fmla="*/ 23 h 294"/>
                    <a:gd name="T16" fmla="*/ 134 w 290"/>
                    <a:gd name="T17" fmla="*/ 6 h 294"/>
                    <a:gd name="T18" fmla="*/ 122 w 290"/>
                    <a:gd name="T19" fmla="*/ 1 h 294"/>
                    <a:gd name="T20" fmla="*/ 106 w 290"/>
                    <a:gd name="T21" fmla="*/ 0 h 294"/>
                    <a:gd name="T22" fmla="*/ 89 w 290"/>
                    <a:gd name="T23" fmla="*/ 2 h 294"/>
                    <a:gd name="T24" fmla="*/ 72 w 290"/>
                    <a:gd name="T25" fmla="*/ 6 h 294"/>
                    <a:gd name="T26" fmla="*/ 54 w 290"/>
                    <a:gd name="T27" fmla="*/ 15 h 294"/>
                    <a:gd name="T28" fmla="*/ 37 w 290"/>
                    <a:gd name="T29" fmla="*/ 30 h 294"/>
                    <a:gd name="T30" fmla="*/ 22 w 290"/>
                    <a:gd name="T31" fmla="*/ 45 h 294"/>
                    <a:gd name="T32" fmla="*/ 10 w 290"/>
                    <a:gd name="T33" fmla="*/ 66 h 294"/>
                    <a:gd name="T34" fmla="*/ 3 w 290"/>
                    <a:gd name="T35" fmla="*/ 88 h 294"/>
                    <a:gd name="T36" fmla="*/ 0 w 290"/>
                    <a:gd name="T37" fmla="*/ 111 h 294"/>
                    <a:gd name="T38" fmla="*/ 2 w 290"/>
                    <a:gd name="T39" fmla="*/ 129 h 294"/>
                    <a:gd name="T40" fmla="*/ 6 w 290"/>
                    <a:gd name="T41" fmla="*/ 146 h 294"/>
                    <a:gd name="T42" fmla="*/ 16 w 290"/>
                    <a:gd name="T43" fmla="*/ 166 h 294"/>
                    <a:gd name="T44" fmla="*/ 31 w 290"/>
                    <a:gd name="T45" fmla="*/ 184 h 294"/>
                    <a:gd name="T46" fmla="*/ 47 w 290"/>
                    <a:gd name="T47" fmla="*/ 204 h 294"/>
                    <a:gd name="T48" fmla="*/ 75 w 290"/>
                    <a:gd name="T49" fmla="*/ 225 h 294"/>
                    <a:gd name="T50" fmla="*/ 93 w 290"/>
                    <a:gd name="T51" fmla="*/ 241 h 294"/>
                    <a:gd name="T52" fmla="*/ 114 w 290"/>
                    <a:gd name="T53" fmla="*/ 255 h 294"/>
                    <a:gd name="T54" fmla="*/ 136 w 290"/>
                    <a:gd name="T55" fmla="*/ 259 h 294"/>
                    <a:gd name="T56" fmla="*/ 159 w 290"/>
                    <a:gd name="T57" fmla="*/ 259 h 294"/>
                    <a:gd name="T58" fmla="*/ 177 w 290"/>
                    <a:gd name="T59" fmla="*/ 256 h 294"/>
                    <a:gd name="T60" fmla="*/ 193 w 290"/>
                    <a:gd name="T61" fmla="*/ 247 h 294"/>
                    <a:gd name="T62" fmla="*/ 208 w 290"/>
                    <a:gd name="T63" fmla="*/ 233 h 294"/>
                    <a:gd name="T64" fmla="*/ 231 w 290"/>
                    <a:gd name="T65" fmla="*/ 258 h 294"/>
                    <a:gd name="T66" fmla="*/ 248 w 290"/>
                    <a:gd name="T67" fmla="*/ 283 h 294"/>
                    <a:gd name="T68" fmla="*/ 261 w 290"/>
                    <a:gd name="T69" fmla="*/ 293 h 294"/>
                    <a:gd name="T70" fmla="*/ 273 w 290"/>
                    <a:gd name="T71" fmla="*/ 294 h 294"/>
                    <a:gd name="T72" fmla="*/ 283 w 290"/>
                    <a:gd name="T73" fmla="*/ 290 h 294"/>
                    <a:gd name="T74" fmla="*/ 288 w 290"/>
                    <a:gd name="T75" fmla="*/ 280 h 294"/>
                    <a:gd name="T76" fmla="*/ 290 w 290"/>
                    <a:gd name="T77" fmla="*/ 272 h 294"/>
                    <a:gd name="T78" fmla="*/ 288 w 290"/>
                    <a:gd name="T79" fmla="*/ 264 h 294"/>
                    <a:gd name="T80" fmla="*/ 286 w 290"/>
                    <a:gd name="T81" fmla="*/ 255 h 294"/>
                    <a:gd name="T82" fmla="*/ 281 w 290"/>
                    <a:gd name="T83" fmla="*/ 247 h 294"/>
                    <a:gd name="T84" fmla="*/ 268 w 290"/>
                    <a:gd name="T85" fmla="*/ 239 h 294"/>
                    <a:gd name="T86" fmla="*/ 251 w 290"/>
                    <a:gd name="T87" fmla="*/ 228 h 294"/>
                    <a:gd name="T88" fmla="*/ 238 w 290"/>
                    <a:gd name="T89" fmla="*/ 221 h 294"/>
                    <a:gd name="T90" fmla="*/ 228 w 290"/>
                    <a:gd name="T91" fmla="*/ 215 h 294"/>
                    <a:gd name="T92" fmla="*/ 219 w 290"/>
                    <a:gd name="T93" fmla="*/ 205 h 29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290" h="294">
                      <a:moveTo>
                        <a:pt x="219" y="205"/>
                      </a:moveTo>
                      <a:lnTo>
                        <a:pt x="220" y="184"/>
                      </a:lnTo>
                      <a:lnTo>
                        <a:pt x="216" y="161"/>
                      </a:lnTo>
                      <a:lnTo>
                        <a:pt x="207" y="124"/>
                      </a:lnTo>
                      <a:lnTo>
                        <a:pt x="194" y="95"/>
                      </a:lnTo>
                      <a:lnTo>
                        <a:pt x="179" y="65"/>
                      </a:lnTo>
                      <a:lnTo>
                        <a:pt x="165" y="41"/>
                      </a:lnTo>
                      <a:lnTo>
                        <a:pt x="152" y="23"/>
                      </a:lnTo>
                      <a:lnTo>
                        <a:pt x="134" y="6"/>
                      </a:lnTo>
                      <a:lnTo>
                        <a:pt x="122" y="1"/>
                      </a:lnTo>
                      <a:lnTo>
                        <a:pt x="106" y="0"/>
                      </a:lnTo>
                      <a:lnTo>
                        <a:pt x="89" y="2"/>
                      </a:lnTo>
                      <a:lnTo>
                        <a:pt x="72" y="6"/>
                      </a:lnTo>
                      <a:lnTo>
                        <a:pt x="54" y="15"/>
                      </a:lnTo>
                      <a:lnTo>
                        <a:pt x="37" y="30"/>
                      </a:lnTo>
                      <a:lnTo>
                        <a:pt x="22" y="45"/>
                      </a:lnTo>
                      <a:lnTo>
                        <a:pt x="10" y="66"/>
                      </a:lnTo>
                      <a:lnTo>
                        <a:pt x="3" y="88"/>
                      </a:lnTo>
                      <a:lnTo>
                        <a:pt x="0" y="111"/>
                      </a:lnTo>
                      <a:lnTo>
                        <a:pt x="2" y="129"/>
                      </a:lnTo>
                      <a:lnTo>
                        <a:pt x="6" y="146"/>
                      </a:lnTo>
                      <a:lnTo>
                        <a:pt x="16" y="166"/>
                      </a:lnTo>
                      <a:lnTo>
                        <a:pt x="31" y="184"/>
                      </a:lnTo>
                      <a:lnTo>
                        <a:pt x="47" y="204"/>
                      </a:lnTo>
                      <a:lnTo>
                        <a:pt x="75" y="225"/>
                      </a:lnTo>
                      <a:lnTo>
                        <a:pt x="93" y="241"/>
                      </a:lnTo>
                      <a:lnTo>
                        <a:pt x="114" y="255"/>
                      </a:lnTo>
                      <a:lnTo>
                        <a:pt x="136" y="259"/>
                      </a:lnTo>
                      <a:lnTo>
                        <a:pt x="159" y="259"/>
                      </a:lnTo>
                      <a:lnTo>
                        <a:pt x="177" y="256"/>
                      </a:lnTo>
                      <a:lnTo>
                        <a:pt x="193" y="247"/>
                      </a:lnTo>
                      <a:lnTo>
                        <a:pt x="208" y="233"/>
                      </a:lnTo>
                      <a:lnTo>
                        <a:pt x="231" y="258"/>
                      </a:lnTo>
                      <a:lnTo>
                        <a:pt x="248" y="283"/>
                      </a:lnTo>
                      <a:lnTo>
                        <a:pt x="261" y="293"/>
                      </a:lnTo>
                      <a:lnTo>
                        <a:pt x="273" y="294"/>
                      </a:lnTo>
                      <a:lnTo>
                        <a:pt x="283" y="290"/>
                      </a:lnTo>
                      <a:lnTo>
                        <a:pt x="288" y="280"/>
                      </a:lnTo>
                      <a:lnTo>
                        <a:pt x="290" y="272"/>
                      </a:lnTo>
                      <a:lnTo>
                        <a:pt x="288" y="264"/>
                      </a:lnTo>
                      <a:lnTo>
                        <a:pt x="286" y="255"/>
                      </a:lnTo>
                      <a:lnTo>
                        <a:pt x="281" y="247"/>
                      </a:lnTo>
                      <a:lnTo>
                        <a:pt x="268" y="239"/>
                      </a:lnTo>
                      <a:lnTo>
                        <a:pt x="251" y="228"/>
                      </a:lnTo>
                      <a:lnTo>
                        <a:pt x="238" y="221"/>
                      </a:lnTo>
                      <a:lnTo>
                        <a:pt x="228" y="215"/>
                      </a:lnTo>
                      <a:lnTo>
                        <a:pt x="219" y="2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8" name="Freeform 70">
                  <a:extLst>
                    <a:ext uri="{FF2B5EF4-FFF2-40B4-BE49-F238E27FC236}">
                      <a16:creationId xmlns:a16="http://schemas.microsoft.com/office/drawing/2014/main" id="{FAE84E8E-483B-4271-A0B7-0B9307020D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3" y="2834"/>
                  <a:ext cx="425" cy="416"/>
                </a:xfrm>
                <a:custGeom>
                  <a:avLst/>
                  <a:gdLst>
                    <a:gd name="T0" fmla="*/ 165 w 425"/>
                    <a:gd name="T1" fmla="*/ 18 h 416"/>
                    <a:gd name="T2" fmla="*/ 187 w 425"/>
                    <a:gd name="T3" fmla="*/ 0 h 416"/>
                    <a:gd name="T4" fmla="*/ 222 w 425"/>
                    <a:gd name="T5" fmla="*/ 5 h 416"/>
                    <a:gd name="T6" fmla="*/ 274 w 425"/>
                    <a:gd name="T7" fmla="*/ 25 h 416"/>
                    <a:gd name="T8" fmla="*/ 326 w 425"/>
                    <a:gd name="T9" fmla="*/ 59 h 416"/>
                    <a:gd name="T10" fmla="*/ 377 w 425"/>
                    <a:gd name="T11" fmla="*/ 106 h 416"/>
                    <a:gd name="T12" fmla="*/ 411 w 425"/>
                    <a:gd name="T13" fmla="*/ 153 h 416"/>
                    <a:gd name="T14" fmla="*/ 425 w 425"/>
                    <a:gd name="T15" fmla="*/ 201 h 416"/>
                    <a:gd name="T16" fmla="*/ 420 w 425"/>
                    <a:gd name="T17" fmla="*/ 245 h 416"/>
                    <a:gd name="T18" fmla="*/ 401 w 425"/>
                    <a:gd name="T19" fmla="*/ 285 h 416"/>
                    <a:gd name="T20" fmla="*/ 365 w 425"/>
                    <a:gd name="T21" fmla="*/ 322 h 416"/>
                    <a:gd name="T22" fmla="*/ 315 w 425"/>
                    <a:gd name="T23" fmla="*/ 357 h 416"/>
                    <a:gd name="T24" fmla="*/ 253 w 425"/>
                    <a:gd name="T25" fmla="*/ 389 h 416"/>
                    <a:gd name="T26" fmla="*/ 197 w 425"/>
                    <a:gd name="T27" fmla="*/ 402 h 416"/>
                    <a:gd name="T28" fmla="*/ 147 w 425"/>
                    <a:gd name="T29" fmla="*/ 402 h 416"/>
                    <a:gd name="T30" fmla="*/ 113 w 425"/>
                    <a:gd name="T31" fmla="*/ 397 h 416"/>
                    <a:gd name="T32" fmla="*/ 77 w 425"/>
                    <a:gd name="T33" fmla="*/ 402 h 416"/>
                    <a:gd name="T34" fmla="*/ 43 w 425"/>
                    <a:gd name="T35" fmla="*/ 413 h 416"/>
                    <a:gd name="T36" fmla="*/ 16 w 425"/>
                    <a:gd name="T37" fmla="*/ 414 h 416"/>
                    <a:gd name="T38" fmla="*/ 0 w 425"/>
                    <a:gd name="T39" fmla="*/ 395 h 416"/>
                    <a:gd name="T40" fmla="*/ 11 w 425"/>
                    <a:gd name="T41" fmla="*/ 382 h 416"/>
                    <a:gd name="T42" fmla="*/ 35 w 425"/>
                    <a:gd name="T43" fmla="*/ 383 h 416"/>
                    <a:gd name="T44" fmla="*/ 63 w 425"/>
                    <a:gd name="T45" fmla="*/ 379 h 416"/>
                    <a:gd name="T46" fmla="*/ 51 w 425"/>
                    <a:gd name="T47" fmla="*/ 366 h 416"/>
                    <a:gd name="T48" fmla="*/ 25 w 425"/>
                    <a:gd name="T49" fmla="*/ 355 h 416"/>
                    <a:gd name="T50" fmla="*/ 18 w 425"/>
                    <a:gd name="T51" fmla="*/ 337 h 416"/>
                    <a:gd name="T52" fmla="*/ 36 w 425"/>
                    <a:gd name="T53" fmla="*/ 325 h 416"/>
                    <a:gd name="T54" fmla="*/ 60 w 425"/>
                    <a:gd name="T55" fmla="*/ 334 h 416"/>
                    <a:gd name="T56" fmla="*/ 73 w 425"/>
                    <a:gd name="T57" fmla="*/ 356 h 416"/>
                    <a:gd name="T58" fmla="*/ 87 w 425"/>
                    <a:gd name="T59" fmla="*/ 356 h 416"/>
                    <a:gd name="T60" fmla="*/ 108 w 425"/>
                    <a:gd name="T61" fmla="*/ 344 h 416"/>
                    <a:gd name="T62" fmla="*/ 122 w 425"/>
                    <a:gd name="T63" fmla="*/ 317 h 416"/>
                    <a:gd name="T64" fmla="*/ 139 w 425"/>
                    <a:gd name="T65" fmla="*/ 315 h 416"/>
                    <a:gd name="T66" fmla="*/ 145 w 425"/>
                    <a:gd name="T67" fmla="*/ 338 h 416"/>
                    <a:gd name="T68" fmla="*/ 127 w 425"/>
                    <a:gd name="T69" fmla="*/ 357 h 416"/>
                    <a:gd name="T70" fmla="*/ 114 w 425"/>
                    <a:gd name="T71" fmla="*/ 367 h 416"/>
                    <a:gd name="T72" fmla="*/ 128 w 425"/>
                    <a:gd name="T73" fmla="*/ 375 h 416"/>
                    <a:gd name="T74" fmla="*/ 192 w 425"/>
                    <a:gd name="T75" fmla="*/ 367 h 416"/>
                    <a:gd name="T76" fmla="*/ 236 w 425"/>
                    <a:gd name="T77" fmla="*/ 348 h 416"/>
                    <a:gd name="T78" fmla="*/ 297 w 425"/>
                    <a:gd name="T79" fmla="*/ 305 h 416"/>
                    <a:gd name="T80" fmla="*/ 353 w 425"/>
                    <a:gd name="T81" fmla="*/ 262 h 416"/>
                    <a:gd name="T82" fmla="*/ 381 w 425"/>
                    <a:gd name="T83" fmla="*/ 219 h 416"/>
                    <a:gd name="T84" fmla="*/ 383 w 425"/>
                    <a:gd name="T85" fmla="*/ 195 h 416"/>
                    <a:gd name="T86" fmla="*/ 370 w 425"/>
                    <a:gd name="T87" fmla="*/ 169 h 416"/>
                    <a:gd name="T88" fmla="*/ 321 w 425"/>
                    <a:gd name="T89" fmla="*/ 121 h 416"/>
                    <a:gd name="T90" fmla="*/ 276 w 425"/>
                    <a:gd name="T91" fmla="*/ 95 h 416"/>
                    <a:gd name="T92" fmla="*/ 229 w 425"/>
                    <a:gd name="T93" fmla="*/ 77 h 416"/>
                    <a:gd name="T94" fmla="*/ 188 w 425"/>
                    <a:gd name="T95" fmla="*/ 69 h 416"/>
                    <a:gd name="T96" fmla="*/ 162 w 425"/>
                    <a:gd name="T97" fmla="*/ 52 h 416"/>
                    <a:gd name="T98" fmla="*/ 162 w 425"/>
                    <a:gd name="T99" fmla="*/ 31 h 41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25" h="416">
                      <a:moveTo>
                        <a:pt x="162" y="31"/>
                      </a:moveTo>
                      <a:lnTo>
                        <a:pt x="165" y="18"/>
                      </a:lnTo>
                      <a:lnTo>
                        <a:pt x="173" y="8"/>
                      </a:lnTo>
                      <a:lnTo>
                        <a:pt x="187" y="0"/>
                      </a:lnTo>
                      <a:lnTo>
                        <a:pt x="201" y="0"/>
                      </a:lnTo>
                      <a:lnTo>
                        <a:pt x="222" y="5"/>
                      </a:lnTo>
                      <a:lnTo>
                        <a:pt x="251" y="14"/>
                      </a:lnTo>
                      <a:lnTo>
                        <a:pt x="274" y="25"/>
                      </a:lnTo>
                      <a:lnTo>
                        <a:pt x="299" y="39"/>
                      </a:lnTo>
                      <a:lnTo>
                        <a:pt x="326" y="59"/>
                      </a:lnTo>
                      <a:lnTo>
                        <a:pt x="353" y="79"/>
                      </a:lnTo>
                      <a:lnTo>
                        <a:pt x="377" y="106"/>
                      </a:lnTo>
                      <a:lnTo>
                        <a:pt x="396" y="128"/>
                      </a:lnTo>
                      <a:lnTo>
                        <a:pt x="411" y="153"/>
                      </a:lnTo>
                      <a:lnTo>
                        <a:pt x="421" y="179"/>
                      </a:lnTo>
                      <a:lnTo>
                        <a:pt x="425" y="201"/>
                      </a:lnTo>
                      <a:lnTo>
                        <a:pt x="423" y="220"/>
                      </a:lnTo>
                      <a:lnTo>
                        <a:pt x="420" y="245"/>
                      </a:lnTo>
                      <a:lnTo>
                        <a:pt x="413" y="265"/>
                      </a:lnTo>
                      <a:lnTo>
                        <a:pt x="401" y="285"/>
                      </a:lnTo>
                      <a:lnTo>
                        <a:pt x="381" y="306"/>
                      </a:lnTo>
                      <a:lnTo>
                        <a:pt x="365" y="322"/>
                      </a:lnTo>
                      <a:lnTo>
                        <a:pt x="344" y="340"/>
                      </a:lnTo>
                      <a:lnTo>
                        <a:pt x="315" y="357"/>
                      </a:lnTo>
                      <a:lnTo>
                        <a:pt x="290" y="371"/>
                      </a:lnTo>
                      <a:lnTo>
                        <a:pt x="253" y="389"/>
                      </a:lnTo>
                      <a:lnTo>
                        <a:pt x="227" y="397"/>
                      </a:lnTo>
                      <a:lnTo>
                        <a:pt x="197" y="402"/>
                      </a:lnTo>
                      <a:lnTo>
                        <a:pt x="171" y="403"/>
                      </a:lnTo>
                      <a:lnTo>
                        <a:pt x="147" y="402"/>
                      </a:lnTo>
                      <a:lnTo>
                        <a:pt x="129" y="401"/>
                      </a:lnTo>
                      <a:lnTo>
                        <a:pt x="113" y="397"/>
                      </a:lnTo>
                      <a:lnTo>
                        <a:pt x="97" y="396"/>
                      </a:lnTo>
                      <a:lnTo>
                        <a:pt x="77" y="402"/>
                      </a:lnTo>
                      <a:lnTo>
                        <a:pt x="60" y="409"/>
                      </a:lnTo>
                      <a:lnTo>
                        <a:pt x="43" y="413"/>
                      </a:lnTo>
                      <a:lnTo>
                        <a:pt x="31" y="416"/>
                      </a:lnTo>
                      <a:lnTo>
                        <a:pt x="16" y="414"/>
                      </a:lnTo>
                      <a:lnTo>
                        <a:pt x="6" y="409"/>
                      </a:lnTo>
                      <a:lnTo>
                        <a:pt x="0" y="395"/>
                      </a:lnTo>
                      <a:lnTo>
                        <a:pt x="2" y="388"/>
                      </a:lnTo>
                      <a:lnTo>
                        <a:pt x="11" y="382"/>
                      </a:lnTo>
                      <a:lnTo>
                        <a:pt x="23" y="381"/>
                      </a:lnTo>
                      <a:lnTo>
                        <a:pt x="35" y="383"/>
                      </a:lnTo>
                      <a:lnTo>
                        <a:pt x="53" y="383"/>
                      </a:lnTo>
                      <a:lnTo>
                        <a:pt x="63" y="379"/>
                      </a:lnTo>
                      <a:lnTo>
                        <a:pt x="63" y="373"/>
                      </a:lnTo>
                      <a:lnTo>
                        <a:pt x="51" y="366"/>
                      </a:lnTo>
                      <a:lnTo>
                        <a:pt x="36" y="361"/>
                      </a:lnTo>
                      <a:lnTo>
                        <a:pt x="25" y="355"/>
                      </a:lnTo>
                      <a:lnTo>
                        <a:pt x="19" y="346"/>
                      </a:lnTo>
                      <a:lnTo>
                        <a:pt x="18" y="337"/>
                      </a:lnTo>
                      <a:lnTo>
                        <a:pt x="25" y="326"/>
                      </a:lnTo>
                      <a:lnTo>
                        <a:pt x="36" y="325"/>
                      </a:lnTo>
                      <a:lnTo>
                        <a:pt x="48" y="326"/>
                      </a:lnTo>
                      <a:lnTo>
                        <a:pt x="60" y="334"/>
                      </a:lnTo>
                      <a:lnTo>
                        <a:pt x="68" y="346"/>
                      </a:lnTo>
                      <a:lnTo>
                        <a:pt x="73" y="356"/>
                      </a:lnTo>
                      <a:lnTo>
                        <a:pt x="77" y="358"/>
                      </a:lnTo>
                      <a:lnTo>
                        <a:pt x="87" y="356"/>
                      </a:lnTo>
                      <a:lnTo>
                        <a:pt x="99" y="353"/>
                      </a:lnTo>
                      <a:lnTo>
                        <a:pt x="108" y="344"/>
                      </a:lnTo>
                      <a:lnTo>
                        <a:pt x="117" y="327"/>
                      </a:lnTo>
                      <a:lnTo>
                        <a:pt x="122" y="317"/>
                      </a:lnTo>
                      <a:lnTo>
                        <a:pt x="131" y="312"/>
                      </a:lnTo>
                      <a:lnTo>
                        <a:pt x="139" y="315"/>
                      </a:lnTo>
                      <a:lnTo>
                        <a:pt x="145" y="325"/>
                      </a:lnTo>
                      <a:lnTo>
                        <a:pt x="145" y="338"/>
                      </a:lnTo>
                      <a:lnTo>
                        <a:pt x="137" y="349"/>
                      </a:lnTo>
                      <a:lnTo>
                        <a:pt x="127" y="357"/>
                      </a:lnTo>
                      <a:lnTo>
                        <a:pt x="117" y="362"/>
                      </a:lnTo>
                      <a:lnTo>
                        <a:pt x="114" y="367"/>
                      </a:lnTo>
                      <a:lnTo>
                        <a:pt x="118" y="373"/>
                      </a:lnTo>
                      <a:lnTo>
                        <a:pt x="128" y="375"/>
                      </a:lnTo>
                      <a:lnTo>
                        <a:pt x="164" y="373"/>
                      </a:lnTo>
                      <a:lnTo>
                        <a:pt x="192" y="367"/>
                      </a:lnTo>
                      <a:lnTo>
                        <a:pt x="219" y="355"/>
                      </a:lnTo>
                      <a:lnTo>
                        <a:pt x="236" y="348"/>
                      </a:lnTo>
                      <a:lnTo>
                        <a:pt x="260" y="334"/>
                      </a:lnTo>
                      <a:lnTo>
                        <a:pt x="297" y="305"/>
                      </a:lnTo>
                      <a:lnTo>
                        <a:pt x="325" y="285"/>
                      </a:lnTo>
                      <a:lnTo>
                        <a:pt x="353" y="262"/>
                      </a:lnTo>
                      <a:lnTo>
                        <a:pt x="372" y="238"/>
                      </a:lnTo>
                      <a:lnTo>
                        <a:pt x="381" y="219"/>
                      </a:lnTo>
                      <a:lnTo>
                        <a:pt x="382" y="208"/>
                      </a:lnTo>
                      <a:lnTo>
                        <a:pt x="383" y="195"/>
                      </a:lnTo>
                      <a:lnTo>
                        <a:pt x="378" y="182"/>
                      </a:lnTo>
                      <a:lnTo>
                        <a:pt x="370" y="169"/>
                      </a:lnTo>
                      <a:lnTo>
                        <a:pt x="347" y="141"/>
                      </a:lnTo>
                      <a:lnTo>
                        <a:pt x="321" y="121"/>
                      </a:lnTo>
                      <a:lnTo>
                        <a:pt x="297" y="106"/>
                      </a:lnTo>
                      <a:lnTo>
                        <a:pt x="276" y="95"/>
                      </a:lnTo>
                      <a:lnTo>
                        <a:pt x="252" y="83"/>
                      </a:lnTo>
                      <a:lnTo>
                        <a:pt x="229" y="77"/>
                      </a:lnTo>
                      <a:lnTo>
                        <a:pt x="207" y="73"/>
                      </a:lnTo>
                      <a:lnTo>
                        <a:pt x="188" y="69"/>
                      </a:lnTo>
                      <a:lnTo>
                        <a:pt x="172" y="63"/>
                      </a:lnTo>
                      <a:lnTo>
                        <a:pt x="162" y="52"/>
                      </a:lnTo>
                      <a:lnTo>
                        <a:pt x="159" y="40"/>
                      </a:lnTo>
                      <a:lnTo>
                        <a:pt x="162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71">
                  <a:extLst>
                    <a:ext uri="{FF2B5EF4-FFF2-40B4-BE49-F238E27FC236}">
                      <a16:creationId xmlns:a16="http://schemas.microsoft.com/office/drawing/2014/main" id="{3556CE6B-5ECD-43C9-8C0A-F7F0615C03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5" y="2917"/>
                  <a:ext cx="207" cy="417"/>
                </a:xfrm>
                <a:custGeom>
                  <a:avLst/>
                  <a:gdLst>
                    <a:gd name="T0" fmla="*/ 57 w 207"/>
                    <a:gd name="T1" fmla="*/ 25 h 417"/>
                    <a:gd name="T2" fmla="*/ 95 w 207"/>
                    <a:gd name="T3" fmla="*/ 0 h 417"/>
                    <a:gd name="T4" fmla="*/ 124 w 207"/>
                    <a:gd name="T5" fmla="*/ 6 h 417"/>
                    <a:gd name="T6" fmla="*/ 130 w 207"/>
                    <a:gd name="T7" fmla="*/ 32 h 417"/>
                    <a:gd name="T8" fmla="*/ 114 w 207"/>
                    <a:gd name="T9" fmla="*/ 68 h 417"/>
                    <a:gd name="T10" fmla="*/ 79 w 207"/>
                    <a:gd name="T11" fmla="*/ 118 h 417"/>
                    <a:gd name="T12" fmla="*/ 56 w 207"/>
                    <a:gd name="T13" fmla="*/ 170 h 417"/>
                    <a:gd name="T14" fmla="*/ 45 w 207"/>
                    <a:gd name="T15" fmla="*/ 214 h 417"/>
                    <a:gd name="T16" fmla="*/ 40 w 207"/>
                    <a:gd name="T17" fmla="*/ 269 h 417"/>
                    <a:gd name="T18" fmla="*/ 40 w 207"/>
                    <a:gd name="T19" fmla="*/ 295 h 417"/>
                    <a:gd name="T20" fmla="*/ 51 w 207"/>
                    <a:gd name="T21" fmla="*/ 336 h 417"/>
                    <a:gd name="T22" fmla="*/ 79 w 207"/>
                    <a:gd name="T23" fmla="*/ 357 h 417"/>
                    <a:gd name="T24" fmla="*/ 112 w 207"/>
                    <a:gd name="T25" fmla="*/ 357 h 417"/>
                    <a:gd name="T26" fmla="*/ 125 w 207"/>
                    <a:gd name="T27" fmla="*/ 330 h 417"/>
                    <a:gd name="T28" fmla="*/ 132 w 207"/>
                    <a:gd name="T29" fmla="*/ 300 h 417"/>
                    <a:gd name="T30" fmla="*/ 154 w 207"/>
                    <a:gd name="T31" fmla="*/ 300 h 417"/>
                    <a:gd name="T32" fmla="*/ 152 w 207"/>
                    <a:gd name="T33" fmla="*/ 327 h 417"/>
                    <a:gd name="T34" fmla="*/ 138 w 207"/>
                    <a:gd name="T35" fmla="*/ 355 h 417"/>
                    <a:gd name="T36" fmla="*/ 164 w 207"/>
                    <a:gd name="T37" fmla="*/ 361 h 417"/>
                    <a:gd name="T38" fmla="*/ 192 w 207"/>
                    <a:gd name="T39" fmla="*/ 351 h 417"/>
                    <a:gd name="T40" fmla="*/ 207 w 207"/>
                    <a:gd name="T41" fmla="*/ 356 h 417"/>
                    <a:gd name="T42" fmla="*/ 194 w 207"/>
                    <a:gd name="T43" fmla="*/ 379 h 417"/>
                    <a:gd name="T44" fmla="*/ 166 w 207"/>
                    <a:gd name="T45" fmla="*/ 383 h 417"/>
                    <a:gd name="T46" fmla="*/ 147 w 207"/>
                    <a:gd name="T47" fmla="*/ 382 h 417"/>
                    <a:gd name="T48" fmla="*/ 163 w 207"/>
                    <a:gd name="T49" fmla="*/ 389 h 417"/>
                    <a:gd name="T50" fmla="*/ 189 w 207"/>
                    <a:gd name="T51" fmla="*/ 390 h 417"/>
                    <a:gd name="T52" fmla="*/ 194 w 207"/>
                    <a:gd name="T53" fmla="*/ 406 h 417"/>
                    <a:gd name="T54" fmla="*/ 185 w 207"/>
                    <a:gd name="T55" fmla="*/ 416 h 417"/>
                    <a:gd name="T56" fmla="*/ 151 w 207"/>
                    <a:gd name="T57" fmla="*/ 413 h 417"/>
                    <a:gd name="T58" fmla="*/ 118 w 207"/>
                    <a:gd name="T59" fmla="*/ 393 h 417"/>
                    <a:gd name="T60" fmla="*/ 67 w 207"/>
                    <a:gd name="T61" fmla="*/ 384 h 417"/>
                    <a:gd name="T62" fmla="*/ 27 w 207"/>
                    <a:gd name="T63" fmla="*/ 357 h 417"/>
                    <a:gd name="T64" fmla="*/ 8 w 207"/>
                    <a:gd name="T65" fmla="*/ 314 h 417"/>
                    <a:gd name="T66" fmla="*/ 0 w 207"/>
                    <a:gd name="T67" fmla="*/ 242 h 417"/>
                    <a:gd name="T68" fmla="*/ 10 w 207"/>
                    <a:gd name="T69" fmla="*/ 179 h 417"/>
                    <a:gd name="T70" fmla="*/ 25 w 207"/>
                    <a:gd name="T71" fmla="*/ 110 h 417"/>
                    <a:gd name="T72" fmla="*/ 42 w 207"/>
                    <a:gd name="T73" fmla="*/ 54 h 41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207" h="417">
                      <a:moveTo>
                        <a:pt x="42" y="54"/>
                      </a:moveTo>
                      <a:lnTo>
                        <a:pt x="57" y="25"/>
                      </a:lnTo>
                      <a:lnTo>
                        <a:pt x="73" y="9"/>
                      </a:lnTo>
                      <a:lnTo>
                        <a:pt x="95" y="0"/>
                      </a:lnTo>
                      <a:lnTo>
                        <a:pt x="115" y="0"/>
                      </a:lnTo>
                      <a:lnTo>
                        <a:pt x="124" y="6"/>
                      </a:lnTo>
                      <a:lnTo>
                        <a:pt x="128" y="15"/>
                      </a:lnTo>
                      <a:lnTo>
                        <a:pt x="130" y="32"/>
                      </a:lnTo>
                      <a:lnTo>
                        <a:pt x="126" y="51"/>
                      </a:lnTo>
                      <a:lnTo>
                        <a:pt x="114" y="68"/>
                      </a:lnTo>
                      <a:lnTo>
                        <a:pt x="94" y="92"/>
                      </a:lnTo>
                      <a:lnTo>
                        <a:pt x="79" y="118"/>
                      </a:lnTo>
                      <a:lnTo>
                        <a:pt x="67" y="142"/>
                      </a:lnTo>
                      <a:lnTo>
                        <a:pt x="56" y="170"/>
                      </a:lnTo>
                      <a:lnTo>
                        <a:pt x="49" y="193"/>
                      </a:lnTo>
                      <a:lnTo>
                        <a:pt x="45" y="214"/>
                      </a:lnTo>
                      <a:lnTo>
                        <a:pt x="41" y="241"/>
                      </a:lnTo>
                      <a:lnTo>
                        <a:pt x="40" y="269"/>
                      </a:lnTo>
                      <a:lnTo>
                        <a:pt x="39" y="272"/>
                      </a:lnTo>
                      <a:lnTo>
                        <a:pt x="40" y="295"/>
                      </a:lnTo>
                      <a:lnTo>
                        <a:pt x="44" y="319"/>
                      </a:lnTo>
                      <a:lnTo>
                        <a:pt x="51" y="336"/>
                      </a:lnTo>
                      <a:lnTo>
                        <a:pt x="62" y="351"/>
                      </a:lnTo>
                      <a:lnTo>
                        <a:pt x="79" y="357"/>
                      </a:lnTo>
                      <a:lnTo>
                        <a:pt x="96" y="362"/>
                      </a:lnTo>
                      <a:lnTo>
                        <a:pt x="112" y="357"/>
                      </a:lnTo>
                      <a:lnTo>
                        <a:pt x="122" y="346"/>
                      </a:lnTo>
                      <a:lnTo>
                        <a:pt x="125" y="330"/>
                      </a:lnTo>
                      <a:lnTo>
                        <a:pt x="124" y="313"/>
                      </a:lnTo>
                      <a:lnTo>
                        <a:pt x="132" y="300"/>
                      </a:lnTo>
                      <a:lnTo>
                        <a:pt x="140" y="295"/>
                      </a:lnTo>
                      <a:lnTo>
                        <a:pt x="154" y="300"/>
                      </a:lnTo>
                      <a:lnTo>
                        <a:pt x="155" y="310"/>
                      </a:lnTo>
                      <a:lnTo>
                        <a:pt x="152" y="327"/>
                      </a:lnTo>
                      <a:lnTo>
                        <a:pt x="146" y="344"/>
                      </a:lnTo>
                      <a:lnTo>
                        <a:pt x="138" y="355"/>
                      </a:lnTo>
                      <a:lnTo>
                        <a:pt x="148" y="361"/>
                      </a:lnTo>
                      <a:lnTo>
                        <a:pt x="164" y="361"/>
                      </a:lnTo>
                      <a:lnTo>
                        <a:pt x="181" y="357"/>
                      </a:lnTo>
                      <a:lnTo>
                        <a:pt x="192" y="351"/>
                      </a:lnTo>
                      <a:lnTo>
                        <a:pt x="201" y="351"/>
                      </a:lnTo>
                      <a:lnTo>
                        <a:pt x="207" y="356"/>
                      </a:lnTo>
                      <a:lnTo>
                        <a:pt x="205" y="368"/>
                      </a:lnTo>
                      <a:lnTo>
                        <a:pt x="194" y="379"/>
                      </a:lnTo>
                      <a:lnTo>
                        <a:pt x="179" y="383"/>
                      </a:lnTo>
                      <a:lnTo>
                        <a:pt x="166" y="383"/>
                      </a:lnTo>
                      <a:lnTo>
                        <a:pt x="153" y="381"/>
                      </a:lnTo>
                      <a:lnTo>
                        <a:pt x="147" y="382"/>
                      </a:lnTo>
                      <a:lnTo>
                        <a:pt x="150" y="387"/>
                      </a:lnTo>
                      <a:lnTo>
                        <a:pt x="163" y="389"/>
                      </a:lnTo>
                      <a:lnTo>
                        <a:pt x="175" y="389"/>
                      </a:lnTo>
                      <a:lnTo>
                        <a:pt x="189" y="390"/>
                      </a:lnTo>
                      <a:lnTo>
                        <a:pt x="195" y="395"/>
                      </a:lnTo>
                      <a:lnTo>
                        <a:pt x="194" y="406"/>
                      </a:lnTo>
                      <a:lnTo>
                        <a:pt x="188" y="415"/>
                      </a:lnTo>
                      <a:lnTo>
                        <a:pt x="185" y="416"/>
                      </a:lnTo>
                      <a:lnTo>
                        <a:pt x="171" y="417"/>
                      </a:lnTo>
                      <a:lnTo>
                        <a:pt x="151" y="413"/>
                      </a:lnTo>
                      <a:lnTo>
                        <a:pt x="135" y="402"/>
                      </a:lnTo>
                      <a:lnTo>
                        <a:pt x="118" y="393"/>
                      </a:lnTo>
                      <a:lnTo>
                        <a:pt x="98" y="389"/>
                      </a:lnTo>
                      <a:lnTo>
                        <a:pt x="67" y="384"/>
                      </a:lnTo>
                      <a:lnTo>
                        <a:pt x="43" y="372"/>
                      </a:lnTo>
                      <a:lnTo>
                        <a:pt x="27" y="357"/>
                      </a:lnTo>
                      <a:lnTo>
                        <a:pt x="17" y="339"/>
                      </a:lnTo>
                      <a:lnTo>
                        <a:pt x="8" y="314"/>
                      </a:lnTo>
                      <a:lnTo>
                        <a:pt x="0" y="274"/>
                      </a:lnTo>
                      <a:lnTo>
                        <a:pt x="0" y="242"/>
                      </a:lnTo>
                      <a:lnTo>
                        <a:pt x="4" y="210"/>
                      </a:lnTo>
                      <a:lnTo>
                        <a:pt x="10" y="179"/>
                      </a:lnTo>
                      <a:lnTo>
                        <a:pt x="17" y="142"/>
                      </a:lnTo>
                      <a:lnTo>
                        <a:pt x="25" y="110"/>
                      </a:lnTo>
                      <a:lnTo>
                        <a:pt x="33" y="78"/>
                      </a:lnTo>
                      <a:lnTo>
                        <a:pt x="42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72">
                  <a:extLst>
                    <a:ext uri="{FF2B5EF4-FFF2-40B4-BE49-F238E27FC236}">
                      <a16:creationId xmlns:a16="http://schemas.microsoft.com/office/drawing/2014/main" id="{2B390F78-162B-4FC1-BFAB-1E86221BC0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9" y="3335"/>
                  <a:ext cx="181" cy="488"/>
                </a:xfrm>
                <a:custGeom>
                  <a:avLst/>
                  <a:gdLst>
                    <a:gd name="T0" fmla="*/ 16 w 181"/>
                    <a:gd name="T1" fmla="*/ 0 h 488"/>
                    <a:gd name="T2" fmla="*/ 42 w 181"/>
                    <a:gd name="T3" fmla="*/ 11 h 488"/>
                    <a:gd name="T4" fmla="*/ 65 w 181"/>
                    <a:gd name="T5" fmla="*/ 37 h 488"/>
                    <a:gd name="T6" fmla="*/ 88 w 181"/>
                    <a:gd name="T7" fmla="*/ 75 h 488"/>
                    <a:gd name="T8" fmla="*/ 100 w 181"/>
                    <a:gd name="T9" fmla="*/ 107 h 488"/>
                    <a:gd name="T10" fmla="*/ 105 w 181"/>
                    <a:gd name="T11" fmla="*/ 148 h 488"/>
                    <a:gd name="T12" fmla="*/ 108 w 181"/>
                    <a:gd name="T13" fmla="*/ 181 h 488"/>
                    <a:gd name="T14" fmla="*/ 108 w 181"/>
                    <a:gd name="T15" fmla="*/ 209 h 488"/>
                    <a:gd name="T16" fmla="*/ 105 w 181"/>
                    <a:gd name="T17" fmla="*/ 233 h 488"/>
                    <a:gd name="T18" fmla="*/ 97 w 181"/>
                    <a:gd name="T19" fmla="*/ 271 h 488"/>
                    <a:gd name="T20" fmla="*/ 86 w 181"/>
                    <a:gd name="T21" fmla="*/ 304 h 488"/>
                    <a:gd name="T22" fmla="*/ 80 w 181"/>
                    <a:gd name="T23" fmla="*/ 336 h 488"/>
                    <a:gd name="T24" fmla="*/ 65 w 181"/>
                    <a:gd name="T25" fmla="*/ 370 h 488"/>
                    <a:gd name="T26" fmla="*/ 61 w 181"/>
                    <a:gd name="T27" fmla="*/ 389 h 488"/>
                    <a:gd name="T28" fmla="*/ 62 w 181"/>
                    <a:gd name="T29" fmla="*/ 400 h 488"/>
                    <a:gd name="T30" fmla="*/ 77 w 181"/>
                    <a:gd name="T31" fmla="*/ 412 h 488"/>
                    <a:gd name="T32" fmla="*/ 109 w 181"/>
                    <a:gd name="T33" fmla="*/ 418 h 488"/>
                    <a:gd name="T34" fmla="*/ 144 w 181"/>
                    <a:gd name="T35" fmla="*/ 429 h 488"/>
                    <a:gd name="T36" fmla="*/ 175 w 181"/>
                    <a:gd name="T37" fmla="*/ 446 h 488"/>
                    <a:gd name="T38" fmla="*/ 181 w 181"/>
                    <a:gd name="T39" fmla="*/ 456 h 488"/>
                    <a:gd name="T40" fmla="*/ 179 w 181"/>
                    <a:gd name="T41" fmla="*/ 467 h 488"/>
                    <a:gd name="T42" fmla="*/ 169 w 181"/>
                    <a:gd name="T43" fmla="*/ 476 h 488"/>
                    <a:gd name="T44" fmla="*/ 132 w 181"/>
                    <a:gd name="T45" fmla="*/ 488 h 488"/>
                    <a:gd name="T46" fmla="*/ 120 w 181"/>
                    <a:gd name="T47" fmla="*/ 482 h 488"/>
                    <a:gd name="T48" fmla="*/ 112 w 181"/>
                    <a:gd name="T49" fmla="*/ 472 h 488"/>
                    <a:gd name="T50" fmla="*/ 96 w 181"/>
                    <a:gd name="T51" fmla="*/ 458 h 488"/>
                    <a:gd name="T52" fmla="*/ 73 w 181"/>
                    <a:gd name="T53" fmla="*/ 444 h 488"/>
                    <a:gd name="T54" fmla="*/ 48 w 181"/>
                    <a:gd name="T55" fmla="*/ 444 h 488"/>
                    <a:gd name="T56" fmla="*/ 29 w 181"/>
                    <a:gd name="T57" fmla="*/ 443 h 488"/>
                    <a:gd name="T58" fmla="*/ 10 w 181"/>
                    <a:gd name="T59" fmla="*/ 435 h 488"/>
                    <a:gd name="T60" fmla="*/ 3 w 181"/>
                    <a:gd name="T61" fmla="*/ 426 h 488"/>
                    <a:gd name="T62" fmla="*/ 4 w 181"/>
                    <a:gd name="T63" fmla="*/ 409 h 488"/>
                    <a:gd name="T64" fmla="*/ 12 w 181"/>
                    <a:gd name="T65" fmla="*/ 396 h 488"/>
                    <a:gd name="T66" fmla="*/ 21 w 181"/>
                    <a:gd name="T67" fmla="*/ 383 h 488"/>
                    <a:gd name="T68" fmla="*/ 32 w 181"/>
                    <a:gd name="T69" fmla="*/ 373 h 488"/>
                    <a:gd name="T70" fmla="*/ 36 w 181"/>
                    <a:gd name="T71" fmla="*/ 359 h 488"/>
                    <a:gd name="T72" fmla="*/ 35 w 181"/>
                    <a:gd name="T73" fmla="*/ 336 h 488"/>
                    <a:gd name="T74" fmla="*/ 36 w 181"/>
                    <a:gd name="T75" fmla="*/ 303 h 488"/>
                    <a:gd name="T76" fmla="*/ 42 w 181"/>
                    <a:gd name="T77" fmla="*/ 281 h 488"/>
                    <a:gd name="T78" fmla="*/ 50 w 181"/>
                    <a:gd name="T79" fmla="*/ 254 h 488"/>
                    <a:gd name="T80" fmla="*/ 62 w 181"/>
                    <a:gd name="T81" fmla="*/ 236 h 488"/>
                    <a:gd name="T82" fmla="*/ 62 w 181"/>
                    <a:gd name="T83" fmla="*/ 219 h 488"/>
                    <a:gd name="T84" fmla="*/ 58 w 181"/>
                    <a:gd name="T85" fmla="*/ 202 h 488"/>
                    <a:gd name="T86" fmla="*/ 48 w 181"/>
                    <a:gd name="T87" fmla="*/ 174 h 488"/>
                    <a:gd name="T88" fmla="*/ 33 w 181"/>
                    <a:gd name="T89" fmla="*/ 140 h 488"/>
                    <a:gd name="T90" fmla="*/ 18 w 181"/>
                    <a:gd name="T91" fmla="*/ 114 h 488"/>
                    <a:gd name="T92" fmla="*/ 10 w 181"/>
                    <a:gd name="T93" fmla="*/ 87 h 488"/>
                    <a:gd name="T94" fmla="*/ 6 w 181"/>
                    <a:gd name="T95" fmla="*/ 67 h 488"/>
                    <a:gd name="T96" fmla="*/ 1 w 181"/>
                    <a:gd name="T97" fmla="*/ 40 h 488"/>
                    <a:gd name="T98" fmla="*/ 0 w 181"/>
                    <a:gd name="T99" fmla="*/ 15 h 488"/>
                    <a:gd name="T100" fmla="*/ 6 w 181"/>
                    <a:gd name="T101" fmla="*/ 3 h 488"/>
                    <a:gd name="T102" fmla="*/ 16 w 181"/>
                    <a:gd name="T103" fmla="*/ 0 h 48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181" h="488">
                      <a:moveTo>
                        <a:pt x="16" y="0"/>
                      </a:moveTo>
                      <a:lnTo>
                        <a:pt x="42" y="11"/>
                      </a:lnTo>
                      <a:lnTo>
                        <a:pt x="65" y="37"/>
                      </a:lnTo>
                      <a:lnTo>
                        <a:pt x="88" y="75"/>
                      </a:lnTo>
                      <a:lnTo>
                        <a:pt x="100" y="107"/>
                      </a:lnTo>
                      <a:lnTo>
                        <a:pt x="105" y="148"/>
                      </a:lnTo>
                      <a:lnTo>
                        <a:pt x="108" y="181"/>
                      </a:lnTo>
                      <a:lnTo>
                        <a:pt x="108" y="209"/>
                      </a:lnTo>
                      <a:lnTo>
                        <a:pt x="105" y="233"/>
                      </a:lnTo>
                      <a:lnTo>
                        <a:pt x="97" y="271"/>
                      </a:lnTo>
                      <a:lnTo>
                        <a:pt x="86" y="304"/>
                      </a:lnTo>
                      <a:lnTo>
                        <a:pt x="80" y="336"/>
                      </a:lnTo>
                      <a:lnTo>
                        <a:pt x="65" y="370"/>
                      </a:lnTo>
                      <a:lnTo>
                        <a:pt x="61" y="389"/>
                      </a:lnTo>
                      <a:lnTo>
                        <a:pt x="62" y="400"/>
                      </a:lnTo>
                      <a:lnTo>
                        <a:pt x="77" y="412"/>
                      </a:lnTo>
                      <a:lnTo>
                        <a:pt x="109" y="418"/>
                      </a:lnTo>
                      <a:lnTo>
                        <a:pt x="144" y="429"/>
                      </a:lnTo>
                      <a:lnTo>
                        <a:pt x="175" y="446"/>
                      </a:lnTo>
                      <a:lnTo>
                        <a:pt x="181" y="456"/>
                      </a:lnTo>
                      <a:lnTo>
                        <a:pt x="179" y="467"/>
                      </a:lnTo>
                      <a:lnTo>
                        <a:pt x="169" y="476"/>
                      </a:lnTo>
                      <a:lnTo>
                        <a:pt x="132" y="488"/>
                      </a:lnTo>
                      <a:lnTo>
                        <a:pt x="120" y="482"/>
                      </a:lnTo>
                      <a:lnTo>
                        <a:pt x="112" y="472"/>
                      </a:lnTo>
                      <a:lnTo>
                        <a:pt x="96" y="458"/>
                      </a:lnTo>
                      <a:lnTo>
                        <a:pt x="73" y="444"/>
                      </a:lnTo>
                      <a:lnTo>
                        <a:pt x="48" y="444"/>
                      </a:lnTo>
                      <a:lnTo>
                        <a:pt x="29" y="443"/>
                      </a:lnTo>
                      <a:lnTo>
                        <a:pt x="10" y="435"/>
                      </a:lnTo>
                      <a:lnTo>
                        <a:pt x="3" y="426"/>
                      </a:lnTo>
                      <a:lnTo>
                        <a:pt x="4" y="409"/>
                      </a:lnTo>
                      <a:lnTo>
                        <a:pt x="12" y="396"/>
                      </a:lnTo>
                      <a:lnTo>
                        <a:pt x="21" y="383"/>
                      </a:lnTo>
                      <a:lnTo>
                        <a:pt x="32" y="373"/>
                      </a:lnTo>
                      <a:lnTo>
                        <a:pt x="36" y="359"/>
                      </a:lnTo>
                      <a:lnTo>
                        <a:pt x="35" y="336"/>
                      </a:lnTo>
                      <a:lnTo>
                        <a:pt x="36" y="303"/>
                      </a:lnTo>
                      <a:lnTo>
                        <a:pt x="42" y="281"/>
                      </a:lnTo>
                      <a:lnTo>
                        <a:pt x="50" y="254"/>
                      </a:lnTo>
                      <a:lnTo>
                        <a:pt x="62" y="236"/>
                      </a:lnTo>
                      <a:lnTo>
                        <a:pt x="62" y="219"/>
                      </a:lnTo>
                      <a:lnTo>
                        <a:pt x="58" y="202"/>
                      </a:lnTo>
                      <a:lnTo>
                        <a:pt x="48" y="174"/>
                      </a:lnTo>
                      <a:lnTo>
                        <a:pt x="33" y="140"/>
                      </a:lnTo>
                      <a:lnTo>
                        <a:pt x="18" y="114"/>
                      </a:lnTo>
                      <a:lnTo>
                        <a:pt x="10" y="87"/>
                      </a:lnTo>
                      <a:lnTo>
                        <a:pt x="6" y="67"/>
                      </a:lnTo>
                      <a:lnTo>
                        <a:pt x="1" y="40"/>
                      </a:lnTo>
                      <a:lnTo>
                        <a:pt x="0" y="15"/>
                      </a:lnTo>
                      <a:lnTo>
                        <a:pt x="6" y="3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1" name="Freeform 73">
                  <a:extLst>
                    <a:ext uri="{FF2B5EF4-FFF2-40B4-BE49-F238E27FC236}">
                      <a16:creationId xmlns:a16="http://schemas.microsoft.com/office/drawing/2014/main" id="{E29181A7-D881-4A56-96AC-AC14672452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2" y="3335"/>
                  <a:ext cx="191" cy="477"/>
                </a:xfrm>
                <a:custGeom>
                  <a:avLst/>
                  <a:gdLst>
                    <a:gd name="T0" fmla="*/ 163 w 191"/>
                    <a:gd name="T1" fmla="*/ 0 h 477"/>
                    <a:gd name="T2" fmla="*/ 140 w 191"/>
                    <a:gd name="T3" fmla="*/ 19 h 477"/>
                    <a:gd name="T4" fmla="*/ 120 w 191"/>
                    <a:gd name="T5" fmla="*/ 51 h 477"/>
                    <a:gd name="T6" fmla="*/ 99 w 191"/>
                    <a:gd name="T7" fmla="*/ 94 h 477"/>
                    <a:gd name="T8" fmla="*/ 90 w 191"/>
                    <a:gd name="T9" fmla="*/ 139 h 477"/>
                    <a:gd name="T10" fmla="*/ 85 w 191"/>
                    <a:gd name="T11" fmla="*/ 170 h 477"/>
                    <a:gd name="T12" fmla="*/ 87 w 191"/>
                    <a:gd name="T13" fmla="*/ 206 h 477"/>
                    <a:gd name="T14" fmla="*/ 88 w 191"/>
                    <a:gd name="T15" fmla="*/ 232 h 477"/>
                    <a:gd name="T16" fmla="*/ 96 w 191"/>
                    <a:gd name="T17" fmla="*/ 262 h 477"/>
                    <a:gd name="T18" fmla="*/ 108 w 191"/>
                    <a:gd name="T19" fmla="*/ 293 h 477"/>
                    <a:gd name="T20" fmla="*/ 119 w 191"/>
                    <a:gd name="T21" fmla="*/ 320 h 477"/>
                    <a:gd name="T22" fmla="*/ 126 w 191"/>
                    <a:gd name="T23" fmla="*/ 344 h 477"/>
                    <a:gd name="T24" fmla="*/ 132 w 191"/>
                    <a:gd name="T25" fmla="*/ 363 h 477"/>
                    <a:gd name="T26" fmla="*/ 131 w 191"/>
                    <a:gd name="T27" fmla="*/ 378 h 477"/>
                    <a:gd name="T28" fmla="*/ 120 w 191"/>
                    <a:gd name="T29" fmla="*/ 385 h 477"/>
                    <a:gd name="T30" fmla="*/ 93 w 191"/>
                    <a:gd name="T31" fmla="*/ 391 h 477"/>
                    <a:gd name="T32" fmla="*/ 66 w 191"/>
                    <a:gd name="T33" fmla="*/ 401 h 477"/>
                    <a:gd name="T34" fmla="*/ 49 w 191"/>
                    <a:gd name="T35" fmla="*/ 404 h 477"/>
                    <a:gd name="T36" fmla="*/ 25 w 191"/>
                    <a:gd name="T37" fmla="*/ 419 h 477"/>
                    <a:gd name="T38" fmla="*/ 8 w 191"/>
                    <a:gd name="T39" fmla="*/ 431 h 477"/>
                    <a:gd name="T40" fmla="*/ 0 w 191"/>
                    <a:gd name="T41" fmla="*/ 445 h 477"/>
                    <a:gd name="T42" fmla="*/ 7 w 191"/>
                    <a:gd name="T43" fmla="*/ 457 h 477"/>
                    <a:gd name="T44" fmla="*/ 19 w 191"/>
                    <a:gd name="T45" fmla="*/ 472 h 477"/>
                    <a:gd name="T46" fmla="*/ 41 w 191"/>
                    <a:gd name="T47" fmla="*/ 477 h 477"/>
                    <a:gd name="T48" fmla="*/ 57 w 191"/>
                    <a:gd name="T49" fmla="*/ 470 h 477"/>
                    <a:gd name="T50" fmla="*/ 66 w 191"/>
                    <a:gd name="T51" fmla="*/ 455 h 477"/>
                    <a:gd name="T52" fmla="*/ 76 w 191"/>
                    <a:gd name="T53" fmla="*/ 439 h 477"/>
                    <a:gd name="T54" fmla="*/ 96 w 191"/>
                    <a:gd name="T55" fmla="*/ 425 h 477"/>
                    <a:gd name="T56" fmla="*/ 119 w 191"/>
                    <a:gd name="T57" fmla="*/ 417 h 477"/>
                    <a:gd name="T58" fmla="*/ 143 w 191"/>
                    <a:gd name="T59" fmla="*/ 416 h 477"/>
                    <a:gd name="T60" fmla="*/ 161 w 191"/>
                    <a:gd name="T61" fmla="*/ 419 h 477"/>
                    <a:gd name="T62" fmla="*/ 169 w 191"/>
                    <a:gd name="T63" fmla="*/ 414 h 477"/>
                    <a:gd name="T64" fmla="*/ 176 w 191"/>
                    <a:gd name="T65" fmla="*/ 404 h 477"/>
                    <a:gd name="T66" fmla="*/ 175 w 191"/>
                    <a:gd name="T67" fmla="*/ 388 h 477"/>
                    <a:gd name="T68" fmla="*/ 163 w 191"/>
                    <a:gd name="T69" fmla="*/ 364 h 477"/>
                    <a:gd name="T70" fmla="*/ 149 w 191"/>
                    <a:gd name="T71" fmla="*/ 331 h 477"/>
                    <a:gd name="T72" fmla="*/ 140 w 191"/>
                    <a:gd name="T73" fmla="*/ 296 h 477"/>
                    <a:gd name="T74" fmla="*/ 137 w 191"/>
                    <a:gd name="T75" fmla="*/ 249 h 477"/>
                    <a:gd name="T76" fmla="*/ 134 w 191"/>
                    <a:gd name="T77" fmla="*/ 218 h 477"/>
                    <a:gd name="T78" fmla="*/ 131 w 191"/>
                    <a:gd name="T79" fmla="*/ 185 h 477"/>
                    <a:gd name="T80" fmla="*/ 137 w 191"/>
                    <a:gd name="T81" fmla="*/ 162 h 477"/>
                    <a:gd name="T82" fmla="*/ 157 w 191"/>
                    <a:gd name="T83" fmla="*/ 126 h 477"/>
                    <a:gd name="T84" fmla="*/ 170 w 191"/>
                    <a:gd name="T85" fmla="*/ 103 h 477"/>
                    <a:gd name="T86" fmla="*/ 184 w 191"/>
                    <a:gd name="T87" fmla="*/ 75 h 477"/>
                    <a:gd name="T88" fmla="*/ 191 w 191"/>
                    <a:gd name="T89" fmla="*/ 48 h 477"/>
                    <a:gd name="T90" fmla="*/ 190 w 191"/>
                    <a:gd name="T91" fmla="*/ 15 h 477"/>
                    <a:gd name="T92" fmla="*/ 176 w 191"/>
                    <a:gd name="T93" fmla="*/ 1 h 477"/>
                    <a:gd name="T94" fmla="*/ 163 w 191"/>
                    <a:gd name="T95" fmla="*/ 0 h 477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191" h="477">
                      <a:moveTo>
                        <a:pt x="163" y="0"/>
                      </a:moveTo>
                      <a:lnTo>
                        <a:pt x="140" y="19"/>
                      </a:lnTo>
                      <a:lnTo>
                        <a:pt x="120" y="51"/>
                      </a:lnTo>
                      <a:lnTo>
                        <a:pt x="99" y="94"/>
                      </a:lnTo>
                      <a:lnTo>
                        <a:pt x="90" y="139"/>
                      </a:lnTo>
                      <a:lnTo>
                        <a:pt x="85" y="170"/>
                      </a:lnTo>
                      <a:lnTo>
                        <a:pt x="87" y="206"/>
                      </a:lnTo>
                      <a:lnTo>
                        <a:pt x="88" y="232"/>
                      </a:lnTo>
                      <a:lnTo>
                        <a:pt x="96" y="262"/>
                      </a:lnTo>
                      <a:lnTo>
                        <a:pt x="108" y="293"/>
                      </a:lnTo>
                      <a:lnTo>
                        <a:pt x="119" y="320"/>
                      </a:lnTo>
                      <a:lnTo>
                        <a:pt x="126" y="344"/>
                      </a:lnTo>
                      <a:lnTo>
                        <a:pt x="132" y="363"/>
                      </a:lnTo>
                      <a:lnTo>
                        <a:pt x="131" y="378"/>
                      </a:lnTo>
                      <a:lnTo>
                        <a:pt x="120" y="385"/>
                      </a:lnTo>
                      <a:lnTo>
                        <a:pt x="93" y="391"/>
                      </a:lnTo>
                      <a:lnTo>
                        <a:pt x="66" y="401"/>
                      </a:lnTo>
                      <a:lnTo>
                        <a:pt x="49" y="404"/>
                      </a:lnTo>
                      <a:lnTo>
                        <a:pt x="25" y="419"/>
                      </a:lnTo>
                      <a:lnTo>
                        <a:pt x="8" y="431"/>
                      </a:lnTo>
                      <a:lnTo>
                        <a:pt x="0" y="445"/>
                      </a:lnTo>
                      <a:lnTo>
                        <a:pt x="7" y="457"/>
                      </a:lnTo>
                      <a:lnTo>
                        <a:pt x="19" y="472"/>
                      </a:lnTo>
                      <a:lnTo>
                        <a:pt x="41" y="477"/>
                      </a:lnTo>
                      <a:lnTo>
                        <a:pt x="57" y="470"/>
                      </a:lnTo>
                      <a:lnTo>
                        <a:pt x="66" y="455"/>
                      </a:lnTo>
                      <a:lnTo>
                        <a:pt x="76" y="439"/>
                      </a:lnTo>
                      <a:lnTo>
                        <a:pt x="96" y="425"/>
                      </a:lnTo>
                      <a:lnTo>
                        <a:pt x="119" y="417"/>
                      </a:lnTo>
                      <a:lnTo>
                        <a:pt x="143" y="416"/>
                      </a:lnTo>
                      <a:lnTo>
                        <a:pt x="161" y="419"/>
                      </a:lnTo>
                      <a:lnTo>
                        <a:pt x="169" y="414"/>
                      </a:lnTo>
                      <a:lnTo>
                        <a:pt x="176" y="404"/>
                      </a:lnTo>
                      <a:lnTo>
                        <a:pt x="175" y="388"/>
                      </a:lnTo>
                      <a:lnTo>
                        <a:pt x="163" y="364"/>
                      </a:lnTo>
                      <a:lnTo>
                        <a:pt x="149" y="331"/>
                      </a:lnTo>
                      <a:lnTo>
                        <a:pt x="140" y="296"/>
                      </a:lnTo>
                      <a:lnTo>
                        <a:pt x="137" y="249"/>
                      </a:lnTo>
                      <a:lnTo>
                        <a:pt x="134" y="218"/>
                      </a:lnTo>
                      <a:lnTo>
                        <a:pt x="131" y="185"/>
                      </a:lnTo>
                      <a:lnTo>
                        <a:pt x="137" y="162"/>
                      </a:lnTo>
                      <a:lnTo>
                        <a:pt x="157" y="126"/>
                      </a:lnTo>
                      <a:lnTo>
                        <a:pt x="170" y="103"/>
                      </a:lnTo>
                      <a:lnTo>
                        <a:pt x="184" y="75"/>
                      </a:lnTo>
                      <a:lnTo>
                        <a:pt x="191" y="48"/>
                      </a:lnTo>
                      <a:lnTo>
                        <a:pt x="190" y="15"/>
                      </a:lnTo>
                      <a:lnTo>
                        <a:pt x="176" y="1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10" name="Group 74">
                <a:extLst>
                  <a:ext uri="{FF2B5EF4-FFF2-40B4-BE49-F238E27FC236}">
                    <a16:creationId xmlns:a16="http://schemas.microsoft.com/office/drawing/2014/main" id="{C424B7C8-0D30-4D1B-BEFF-5C8C2B5A1C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2592"/>
                <a:ext cx="1008" cy="1333"/>
                <a:chOff x="384" y="1978"/>
                <a:chExt cx="1584" cy="2341"/>
              </a:xfrm>
            </p:grpSpPr>
            <p:sp>
              <p:nvSpPr>
                <p:cNvPr id="4111" name="Freeform 75">
                  <a:extLst>
                    <a:ext uri="{FF2B5EF4-FFF2-40B4-BE49-F238E27FC236}">
                      <a16:creationId xmlns:a16="http://schemas.microsoft.com/office/drawing/2014/main" id="{1746B19F-904C-49AF-A1D4-826FBE2ED4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2" y="2380"/>
                  <a:ext cx="1276" cy="432"/>
                </a:xfrm>
                <a:custGeom>
                  <a:avLst/>
                  <a:gdLst>
                    <a:gd name="T0" fmla="*/ 0 w 1276"/>
                    <a:gd name="T1" fmla="*/ 336 h 432"/>
                    <a:gd name="T2" fmla="*/ 29 w 1276"/>
                    <a:gd name="T3" fmla="*/ 301 h 432"/>
                    <a:gd name="T4" fmla="*/ 94 w 1276"/>
                    <a:gd name="T5" fmla="*/ 289 h 432"/>
                    <a:gd name="T6" fmla="*/ 301 w 1276"/>
                    <a:gd name="T7" fmla="*/ 330 h 432"/>
                    <a:gd name="T8" fmla="*/ 501 w 1276"/>
                    <a:gd name="T9" fmla="*/ 366 h 432"/>
                    <a:gd name="T10" fmla="*/ 750 w 1276"/>
                    <a:gd name="T11" fmla="*/ 360 h 432"/>
                    <a:gd name="T12" fmla="*/ 980 w 1276"/>
                    <a:gd name="T13" fmla="*/ 312 h 432"/>
                    <a:gd name="T14" fmla="*/ 1122 w 1276"/>
                    <a:gd name="T15" fmla="*/ 230 h 432"/>
                    <a:gd name="T16" fmla="*/ 1104 w 1276"/>
                    <a:gd name="T17" fmla="*/ 165 h 432"/>
                    <a:gd name="T18" fmla="*/ 1128 w 1276"/>
                    <a:gd name="T19" fmla="*/ 76 h 432"/>
                    <a:gd name="T20" fmla="*/ 1182 w 1276"/>
                    <a:gd name="T21" fmla="*/ 29 h 432"/>
                    <a:gd name="T22" fmla="*/ 1241 w 1276"/>
                    <a:gd name="T23" fmla="*/ 0 h 432"/>
                    <a:gd name="T24" fmla="*/ 1264 w 1276"/>
                    <a:gd name="T25" fmla="*/ 64 h 432"/>
                    <a:gd name="T26" fmla="*/ 1276 w 1276"/>
                    <a:gd name="T27" fmla="*/ 129 h 432"/>
                    <a:gd name="T28" fmla="*/ 1252 w 1276"/>
                    <a:gd name="T29" fmla="*/ 253 h 432"/>
                    <a:gd name="T30" fmla="*/ 1193 w 1276"/>
                    <a:gd name="T31" fmla="*/ 289 h 432"/>
                    <a:gd name="T32" fmla="*/ 1051 w 1276"/>
                    <a:gd name="T33" fmla="*/ 336 h 432"/>
                    <a:gd name="T34" fmla="*/ 898 w 1276"/>
                    <a:gd name="T35" fmla="*/ 377 h 432"/>
                    <a:gd name="T36" fmla="*/ 644 w 1276"/>
                    <a:gd name="T37" fmla="*/ 426 h 432"/>
                    <a:gd name="T38" fmla="*/ 407 w 1276"/>
                    <a:gd name="T39" fmla="*/ 432 h 432"/>
                    <a:gd name="T40" fmla="*/ 88 w 1276"/>
                    <a:gd name="T41" fmla="*/ 402 h 432"/>
                    <a:gd name="T42" fmla="*/ 0 w 1276"/>
                    <a:gd name="T43" fmla="*/ 336 h 43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276" h="432">
                      <a:moveTo>
                        <a:pt x="0" y="336"/>
                      </a:moveTo>
                      <a:lnTo>
                        <a:pt x="29" y="301"/>
                      </a:lnTo>
                      <a:lnTo>
                        <a:pt x="94" y="289"/>
                      </a:lnTo>
                      <a:lnTo>
                        <a:pt x="301" y="330"/>
                      </a:lnTo>
                      <a:lnTo>
                        <a:pt x="501" y="366"/>
                      </a:lnTo>
                      <a:lnTo>
                        <a:pt x="750" y="360"/>
                      </a:lnTo>
                      <a:lnTo>
                        <a:pt x="980" y="312"/>
                      </a:lnTo>
                      <a:lnTo>
                        <a:pt x="1122" y="230"/>
                      </a:lnTo>
                      <a:lnTo>
                        <a:pt x="1104" y="165"/>
                      </a:lnTo>
                      <a:lnTo>
                        <a:pt x="1128" y="76"/>
                      </a:lnTo>
                      <a:lnTo>
                        <a:pt x="1182" y="29"/>
                      </a:lnTo>
                      <a:lnTo>
                        <a:pt x="1241" y="0"/>
                      </a:lnTo>
                      <a:lnTo>
                        <a:pt x="1264" y="64"/>
                      </a:lnTo>
                      <a:lnTo>
                        <a:pt x="1276" y="129"/>
                      </a:lnTo>
                      <a:lnTo>
                        <a:pt x="1252" y="253"/>
                      </a:lnTo>
                      <a:lnTo>
                        <a:pt x="1193" y="289"/>
                      </a:lnTo>
                      <a:lnTo>
                        <a:pt x="1051" y="336"/>
                      </a:lnTo>
                      <a:lnTo>
                        <a:pt x="898" y="377"/>
                      </a:lnTo>
                      <a:lnTo>
                        <a:pt x="644" y="426"/>
                      </a:lnTo>
                      <a:lnTo>
                        <a:pt x="407" y="432"/>
                      </a:lnTo>
                      <a:lnTo>
                        <a:pt x="88" y="402"/>
                      </a:lnTo>
                      <a:lnTo>
                        <a:pt x="0" y="3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2" name="Freeform 76">
                  <a:extLst>
                    <a:ext uri="{FF2B5EF4-FFF2-40B4-BE49-F238E27FC236}">
                      <a16:creationId xmlns:a16="http://schemas.microsoft.com/office/drawing/2014/main" id="{C06498FA-6988-4ACE-BE69-E6017059B3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1" y="2072"/>
                  <a:ext cx="692" cy="615"/>
                </a:xfrm>
                <a:custGeom>
                  <a:avLst/>
                  <a:gdLst>
                    <a:gd name="T0" fmla="*/ 18 w 692"/>
                    <a:gd name="T1" fmla="*/ 615 h 615"/>
                    <a:gd name="T2" fmla="*/ 0 w 692"/>
                    <a:gd name="T3" fmla="*/ 556 h 615"/>
                    <a:gd name="T4" fmla="*/ 35 w 692"/>
                    <a:gd name="T5" fmla="*/ 503 h 615"/>
                    <a:gd name="T6" fmla="*/ 154 w 692"/>
                    <a:gd name="T7" fmla="*/ 456 h 615"/>
                    <a:gd name="T8" fmla="*/ 290 w 692"/>
                    <a:gd name="T9" fmla="*/ 444 h 615"/>
                    <a:gd name="T10" fmla="*/ 384 w 692"/>
                    <a:gd name="T11" fmla="*/ 414 h 615"/>
                    <a:gd name="T12" fmla="*/ 443 w 692"/>
                    <a:gd name="T13" fmla="*/ 361 h 615"/>
                    <a:gd name="T14" fmla="*/ 508 w 692"/>
                    <a:gd name="T15" fmla="*/ 243 h 615"/>
                    <a:gd name="T16" fmla="*/ 561 w 692"/>
                    <a:gd name="T17" fmla="*/ 113 h 615"/>
                    <a:gd name="T18" fmla="*/ 561 w 692"/>
                    <a:gd name="T19" fmla="*/ 47 h 615"/>
                    <a:gd name="T20" fmla="*/ 591 w 692"/>
                    <a:gd name="T21" fmla="*/ 12 h 615"/>
                    <a:gd name="T22" fmla="*/ 632 w 692"/>
                    <a:gd name="T23" fmla="*/ 0 h 615"/>
                    <a:gd name="T24" fmla="*/ 674 w 692"/>
                    <a:gd name="T25" fmla="*/ 30 h 615"/>
                    <a:gd name="T26" fmla="*/ 692 w 692"/>
                    <a:gd name="T27" fmla="*/ 95 h 615"/>
                    <a:gd name="T28" fmla="*/ 686 w 692"/>
                    <a:gd name="T29" fmla="*/ 178 h 615"/>
                    <a:gd name="T30" fmla="*/ 663 w 692"/>
                    <a:gd name="T31" fmla="*/ 237 h 615"/>
                    <a:gd name="T32" fmla="*/ 638 w 692"/>
                    <a:gd name="T33" fmla="*/ 237 h 615"/>
                    <a:gd name="T34" fmla="*/ 626 w 692"/>
                    <a:gd name="T35" fmla="*/ 214 h 615"/>
                    <a:gd name="T36" fmla="*/ 591 w 692"/>
                    <a:gd name="T37" fmla="*/ 208 h 615"/>
                    <a:gd name="T38" fmla="*/ 526 w 692"/>
                    <a:gd name="T39" fmla="*/ 296 h 615"/>
                    <a:gd name="T40" fmla="*/ 449 w 692"/>
                    <a:gd name="T41" fmla="*/ 432 h 615"/>
                    <a:gd name="T42" fmla="*/ 396 w 692"/>
                    <a:gd name="T43" fmla="*/ 491 h 615"/>
                    <a:gd name="T44" fmla="*/ 290 w 692"/>
                    <a:gd name="T45" fmla="*/ 526 h 615"/>
                    <a:gd name="T46" fmla="*/ 166 w 692"/>
                    <a:gd name="T47" fmla="*/ 562 h 615"/>
                    <a:gd name="T48" fmla="*/ 84 w 692"/>
                    <a:gd name="T49" fmla="*/ 591 h 615"/>
                    <a:gd name="T50" fmla="*/ 18 w 692"/>
                    <a:gd name="T51" fmla="*/ 615 h 61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692" h="615">
                      <a:moveTo>
                        <a:pt x="18" y="615"/>
                      </a:moveTo>
                      <a:lnTo>
                        <a:pt x="0" y="556"/>
                      </a:lnTo>
                      <a:lnTo>
                        <a:pt x="35" y="503"/>
                      </a:lnTo>
                      <a:lnTo>
                        <a:pt x="154" y="456"/>
                      </a:lnTo>
                      <a:lnTo>
                        <a:pt x="290" y="444"/>
                      </a:lnTo>
                      <a:lnTo>
                        <a:pt x="384" y="414"/>
                      </a:lnTo>
                      <a:lnTo>
                        <a:pt x="443" y="361"/>
                      </a:lnTo>
                      <a:lnTo>
                        <a:pt x="508" y="243"/>
                      </a:lnTo>
                      <a:lnTo>
                        <a:pt x="561" y="113"/>
                      </a:lnTo>
                      <a:lnTo>
                        <a:pt x="561" y="47"/>
                      </a:lnTo>
                      <a:lnTo>
                        <a:pt x="591" y="12"/>
                      </a:lnTo>
                      <a:lnTo>
                        <a:pt x="632" y="0"/>
                      </a:lnTo>
                      <a:lnTo>
                        <a:pt x="674" y="30"/>
                      </a:lnTo>
                      <a:lnTo>
                        <a:pt x="692" y="95"/>
                      </a:lnTo>
                      <a:lnTo>
                        <a:pt x="686" y="178"/>
                      </a:lnTo>
                      <a:lnTo>
                        <a:pt x="663" y="237"/>
                      </a:lnTo>
                      <a:lnTo>
                        <a:pt x="638" y="237"/>
                      </a:lnTo>
                      <a:lnTo>
                        <a:pt x="626" y="214"/>
                      </a:lnTo>
                      <a:lnTo>
                        <a:pt x="591" y="208"/>
                      </a:lnTo>
                      <a:lnTo>
                        <a:pt x="526" y="296"/>
                      </a:lnTo>
                      <a:lnTo>
                        <a:pt x="449" y="432"/>
                      </a:lnTo>
                      <a:lnTo>
                        <a:pt x="396" y="491"/>
                      </a:lnTo>
                      <a:lnTo>
                        <a:pt x="290" y="526"/>
                      </a:lnTo>
                      <a:lnTo>
                        <a:pt x="166" y="562"/>
                      </a:lnTo>
                      <a:lnTo>
                        <a:pt x="84" y="591"/>
                      </a:lnTo>
                      <a:lnTo>
                        <a:pt x="18" y="6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3" name="Freeform 77">
                  <a:extLst>
                    <a:ext uri="{FF2B5EF4-FFF2-40B4-BE49-F238E27FC236}">
                      <a16:creationId xmlns:a16="http://schemas.microsoft.com/office/drawing/2014/main" id="{04E32572-12B5-40B6-AA62-8AEFA4FBD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" y="2597"/>
                  <a:ext cx="526" cy="911"/>
                </a:xfrm>
                <a:custGeom>
                  <a:avLst/>
                  <a:gdLst>
                    <a:gd name="T0" fmla="*/ 0 w 526"/>
                    <a:gd name="T1" fmla="*/ 119 h 911"/>
                    <a:gd name="T2" fmla="*/ 29 w 526"/>
                    <a:gd name="T3" fmla="*/ 48 h 911"/>
                    <a:gd name="T4" fmla="*/ 70 w 526"/>
                    <a:gd name="T5" fmla="*/ 0 h 911"/>
                    <a:gd name="T6" fmla="*/ 177 w 526"/>
                    <a:gd name="T7" fmla="*/ 0 h 911"/>
                    <a:gd name="T8" fmla="*/ 284 w 526"/>
                    <a:gd name="T9" fmla="*/ 48 h 911"/>
                    <a:gd name="T10" fmla="*/ 408 w 526"/>
                    <a:gd name="T11" fmla="*/ 184 h 911"/>
                    <a:gd name="T12" fmla="*/ 472 w 526"/>
                    <a:gd name="T13" fmla="*/ 291 h 911"/>
                    <a:gd name="T14" fmla="*/ 514 w 526"/>
                    <a:gd name="T15" fmla="*/ 438 h 911"/>
                    <a:gd name="T16" fmla="*/ 526 w 526"/>
                    <a:gd name="T17" fmla="*/ 609 h 911"/>
                    <a:gd name="T18" fmla="*/ 502 w 526"/>
                    <a:gd name="T19" fmla="*/ 792 h 911"/>
                    <a:gd name="T20" fmla="*/ 443 w 526"/>
                    <a:gd name="T21" fmla="*/ 882 h 911"/>
                    <a:gd name="T22" fmla="*/ 337 w 526"/>
                    <a:gd name="T23" fmla="*/ 911 h 911"/>
                    <a:gd name="T24" fmla="*/ 272 w 526"/>
                    <a:gd name="T25" fmla="*/ 906 h 911"/>
                    <a:gd name="T26" fmla="*/ 219 w 526"/>
                    <a:gd name="T27" fmla="*/ 876 h 911"/>
                    <a:gd name="T28" fmla="*/ 172 w 526"/>
                    <a:gd name="T29" fmla="*/ 835 h 911"/>
                    <a:gd name="T30" fmla="*/ 153 w 526"/>
                    <a:gd name="T31" fmla="*/ 763 h 911"/>
                    <a:gd name="T32" fmla="*/ 165 w 526"/>
                    <a:gd name="T33" fmla="*/ 692 h 911"/>
                    <a:gd name="T34" fmla="*/ 207 w 526"/>
                    <a:gd name="T35" fmla="*/ 651 h 911"/>
                    <a:gd name="T36" fmla="*/ 236 w 526"/>
                    <a:gd name="T37" fmla="*/ 604 h 911"/>
                    <a:gd name="T38" fmla="*/ 248 w 526"/>
                    <a:gd name="T39" fmla="*/ 545 h 911"/>
                    <a:gd name="T40" fmla="*/ 248 w 526"/>
                    <a:gd name="T41" fmla="*/ 491 h 911"/>
                    <a:gd name="T42" fmla="*/ 225 w 526"/>
                    <a:gd name="T43" fmla="*/ 444 h 911"/>
                    <a:gd name="T44" fmla="*/ 141 w 526"/>
                    <a:gd name="T45" fmla="*/ 362 h 911"/>
                    <a:gd name="T46" fmla="*/ 41 w 526"/>
                    <a:gd name="T47" fmla="*/ 267 h 911"/>
                    <a:gd name="T48" fmla="*/ 5 w 526"/>
                    <a:gd name="T49" fmla="*/ 190 h 911"/>
                    <a:gd name="T50" fmla="*/ 0 w 526"/>
                    <a:gd name="T51" fmla="*/ 119 h 91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26" h="911">
                      <a:moveTo>
                        <a:pt x="0" y="119"/>
                      </a:moveTo>
                      <a:lnTo>
                        <a:pt x="29" y="48"/>
                      </a:lnTo>
                      <a:lnTo>
                        <a:pt x="70" y="0"/>
                      </a:lnTo>
                      <a:lnTo>
                        <a:pt x="177" y="0"/>
                      </a:lnTo>
                      <a:lnTo>
                        <a:pt x="284" y="48"/>
                      </a:lnTo>
                      <a:lnTo>
                        <a:pt x="408" y="184"/>
                      </a:lnTo>
                      <a:lnTo>
                        <a:pt x="472" y="291"/>
                      </a:lnTo>
                      <a:lnTo>
                        <a:pt x="514" y="438"/>
                      </a:lnTo>
                      <a:lnTo>
                        <a:pt x="526" y="609"/>
                      </a:lnTo>
                      <a:lnTo>
                        <a:pt x="502" y="792"/>
                      </a:lnTo>
                      <a:lnTo>
                        <a:pt x="443" y="882"/>
                      </a:lnTo>
                      <a:lnTo>
                        <a:pt x="337" y="911"/>
                      </a:lnTo>
                      <a:lnTo>
                        <a:pt x="272" y="906"/>
                      </a:lnTo>
                      <a:lnTo>
                        <a:pt x="219" y="876"/>
                      </a:lnTo>
                      <a:lnTo>
                        <a:pt x="172" y="835"/>
                      </a:lnTo>
                      <a:lnTo>
                        <a:pt x="153" y="763"/>
                      </a:lnTo>
                      <a:lnTo>
                        <a:pt x="165" y="692"/>
                      </a:lnTo>
                      <a:lnTo>
                        <a:pt x="207" y="651"/>
                      </a:lnTo>
                      <a:lnTo>
                        <a:pt x="236" y="604"/>
                      </a:lnTo>
                      <a:lnTo>
                        <a:pt x="248" y="545"/>
                      </a:lnTo>
                      <a:lnTo>
                        <a:pt x="248" y="491"/>
                      </a:lnTo>
                      <a:lnTo>
                        <a:pt x="225" y="444"/>
                      </a:lnTo>
                      <a:lnTo>
                        <a:pt x="141" y="362"/>
                      </a:lnTo>
                      <a:lnTo>
                        <a:pt x="41" y="267"/>
                      </a:lnTo>
                      <a:lnTo>
                        <a:pt x="5" y="190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4" name="Freeform 78">
                  <a:extLst>
                    <a:ext uri="{FF2B5EF4-FFF2-40B4-BE49-F238E27FC236}">
                      <a16:creationId xmlns:a16="http://schemas.microsoft.com/office/drawing/2014/main" id="{B4B9B15F-0831-4AA0-AA98-2F7E772C78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" y="1978"/>
                  <a:ext cx="538" cy="479"/>
                </a:xfrm>
                <a:custGeom>
                  <a:avLst/>
                  <a:gdLst>
                    <a:gd name="T0" fmla="*/ 396 w 538"/>
                    <a:gd name="T1" fmla="*/ 261 h 479"/>
                    <a:gd name="T2" fmla="*/ 355 w 538"/>
                    <a:gd name="T3" fmla="*/ 178 h 479"/>
                    <a:gd name="T4" fmla="*/ 277 w 538"/>
                    <a:gd name="T5" fmla="*/ 77 h 479"/>
                    <a:gd name="T6" fmla="*/ 206 w 538"/>
                    <a:gd name="T7" fmla="*/ 12 h 479"/>
                    <a:gd name="T8" fmla="*/ 123 w 538"/>
                    <a:gd name="T9" fmla="*/ 0 h 479"/>
                    <a:gd name="T10" fmla="*/ 53 w 538"/>
                    <a:gd name="T11" fmla="*/ 24 h 479"/>
                    <a:gd name="T12" fmla="*/ 5 w 538"/>
                    <a:gd name="T13" fmla="*/ 83 h 479"/>
                    <a:gd name="T14" fmla="*/ 0 w 538"/>
                    <a:gd name="T15" fmla="*/ 165 h 479"/>
                    <a:gd name="T16" fmla="*/ 35 w 538"/>
                    <a:gd name="T17" fmla="*/ 284 h 479"/>
                    <a:gd name="T18" fmla="*/ 123 w 538"/>
                    <a:gd name="T19" fmla="*/ 396 h 479"/>
                    <a:gd name="T20" fmla="*/ 224 w 538"/>
                    <a:gd name="T21" fmla="*/ 473 h 479"/>
                    <a:gd name="T22" fmla="*/ 319 w 538"/>
                    <a:gd name="T23" fmla="*/ 479 h 479"/>
                    <a:gd name="T24" fmla="*/ 378 w 538"/>
                    <a:gd name="T25" fmla="*/ 455 h 479"/>
                    <a:gd name="T26" fmla="*/ 390 w 538"/>
                    <a:gd name="T27" fmla="*/ 420 h 479"/>
                    <a:gd name="T28" fmla="*/ 396 w 538"/>
                    <a:gd name="T29" fmla="*/ 367 h 479"/>
                    <a:gd name="T30" fmla="*/ 467 w 538"/>
                    <a:gd name="T31" fmla="*/ 379 h 479"/>
                    <a:gd name="T32" fmla="*/ 514 w 538"/>
                    <a:gd name="T33" fmla="*/ 402 h 479"/>
                    <a:gd name="T34" fmla="*/ 538 w 538"/>
                    <a:gd name="T35" fmla="*/ 367 h 479"/>
                    <a:gd name="T36" fmla="*/ 514 w 538"/>
                    <a:gd name="T37" fmla="*/ 343 h 479"/>
                    <a:gd name="T38" fmla="*/ 437 w 538"/>
                    <a:gd name="T39" fmla="*/ 314 h 479"/>
                    <a:gd name="T40" fmla="*/ 390 w 538"/>
                    <a:gd name="T41" fmla="*/ 296 h 479"/>
                    <a:gd name="T42" fmla="*/ 396 w 538"/>
                    <a:gd name="T43" fmla="*/ 261 h 47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538" h="479">
                      <a:moveTo>
                        <a:pt x="396" y="261"/>
                      </a:moveTo>
                      <a:lnTo>
                        <a:pt x="355" y="178"/>
                      </a:lnTo>
                      <a:lnTo>
                        <a:pt x="277" y="77"/>
                      </a:lnTo>
                      <a:lnTo>
                        <a:pt x="206" y="12"/>
                      </a:lnTo>
                      <a:lnTo>
                        <a:pt x="123" y="0"/>
                      </a:lnTo>
                      <a:lnTo>
                        <a:pt x="53" y="24"/>
                      </a:lnTo>
                      <a:lnTo>
                        <a:pt x="5" y="83"/>
                      </a:lnTo>
                      <a:lnTo>
                        <a:pt x="0" y="165"/>
                      </a:lnTo>
                      <a:lnTo>
                        <a:pt x="35" y="284"/>
                      </a:lnTo>
                      <a:lnTo>
                        <a:pt x="123" y="396"/>
                      </a:lnTo>
                      <a:lnTo>
                        <a:pt x="224" y="473"/>
                      </a:lnTo>
                      <a:lnTo>
                        <a:pt x="319" y="479"/>
                      </a:lnTo>
                      <a:lnTo>
                        <a:pt x="378" y="455"/>
                      </a:lnTo>
                      <a:lnTo>
                        <a:pt x="390" y="420"/>
                      </a:lnTo>
                      <a:lnTo>
                        <a:pt x="396" y="367"/>
                      </a:lnTo>
                      <a:lnTo>
                        <a:pt x="467" y="379"/>
                      </a:lnTo>
                      <a:lnTo>
                        <a:pt x="514" y="402"/>
                      </a:lnTo>
                      <a:lnTo>
                        <a:pt x="538" y="367"/>
                      </a:lnTo>
                      <a:lnTo>
                        <a:pt x="514" y="343"/>
                      </a:lnTo>
                      <a:lnTo>
                        <a:pt x="437" y="314"/>
                      </a:lnTo>
                      <a:lnTo>
                        <a:pt x="390" y="296"/>
                      </a:lnTo>
                      <a:lnTo>
                        <a:pt x="396" y="2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5" name="Freeform 79">
                  <a:extLst>
                    <a:ext uri="{FF2B5EF4-FFF2-40B4-BE49-F238E27FC236}">
                      <a16:creationId xmlns:a16="http://schemas.microsoft.com/office/drawing/2014/main" id="{B37A3C95-E607-428D-884C-2618EE2E4F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6" y="3354"/>
                  <a:ext cx="331" cy="899"/>
                </a:xfrm>
                <a:custGeom>
                  <a:avLst/>
                  <a:gdLst>
                    <a:gd name="T0" fmla="*/ 83 w 331"/>
                    <a:gd name="T1" fmla="*/ 0 h 899"/>
                    <a:gd name="T2" fmla="*/ 142 w 331"/>
                    <a:gd name="T3" fmla="*/ 6 h 899"/>
                    <a:gd name="T4" fmla="*/ 184 w 331"/>
                    <a:gd name="T5" fmla="*/ 84 h 899"/>
                    <a:gd name="T6" fmla="*/ 172 w 331"/>
                    <a:gd name="T7" fmla="*/ 161 h 899"/>
                    <a:gd name="T8" fmla="*/ 154 w 331"/>
                    <a:gd name="T9" fmla="*/ 320 h 899"/>
                    <a:gd name="T10" fmla="*/ 160 w 331"/>
                    <a:gd name="T11" fmla="*/ 420 h 899"/>
                    <a:gd name="T12" fmla="*/ 154 w 331"/>
                    <a:gd name="T13" fmla="*/ 521 h 899"/>
                    <a:gd name="T14" fmla="*/ 107 w 331"/>
                    <a:gd name="T15" fmla="*/ 728 h 899"/>
                    <a:gd name="T16" fmla="*/ 95 w 331"/>
                    <a:gd name="T17" fmla="*/ 781 h 899"/>
                    <a:gd name="T18" fmla="*/ 107 w 331"/>
                    <a:gd name="T19" fmla="*/ 793 h 899"/>
                    <a:gd name="T20" fmla="*/ 172 w 331"/>
                    <a:gd name="T21" fmla="*/ 758 h 899"/>
                    <a:gd name="T22" fmla="*/ 278 w 331"/>
                    <a:gd name="T23" fmla="*/ 740 h 899"/>
                    <a:gd name="T24" fmla="*/ 331 w 331"/>
                    <a:gd name="T25" fmla="*/ 764 h 899"/>
                    <a:gd name="T26" fmla="*/ 325 w 331"/>
                    <a:gd name="T27" fmla="*/ 805 h 899"/>
                    <a:gd name="T28" fmla="*/ 254 w 331"/>
                    <a:gd name="T29" fmla="*/ 823 h 899"/>
                    <a:gd name="T30" fmla="*/ 172 w 331"/>
                    <a:gd name="T31" fmla="*/ 829 h 899"/>
                    <a:gd name="T32" fmla="*/ 89 w 331"/>
                    <a:gd name="T33" fmla="*/ 864 h 899"/>
                    <a:gd name="T34" fmla="*/ 24 w 331"/>
                    <a:gd name="T35" fmla="*/ 899 h 899"/>
                    <a:gd name="T36" fmla="*/ 0 w 331"/>
                    <a:gd name="T37" fmla="*/ 882 h 899"/>
                    <a:gd name="T38" fmla="*/ 0 w 331"/>
                    <a:gd name="T39" fmla="*/ 823 h 899"/>
                    <a:gd name="T40" fmla="*/ 48 w 331"/>
                    <a:gd name="T41" fmla="*/ 711 h 899"/>
                    <a:gd name="T42" fmla="*/ 72 w 331"/>
                    <a:gd name="T43" fmla="*/ 580 h 899"/>
                    <a:gd name="T44" fmla="*/ 83 w 331"/>
                    <a:gd name="T45" fmla="*/ 397 h 899"/>
                    <a:gd name="T46" fmla="*/ 60 w 331"/>
                    <a:gd name="T47" fmla="*/ 232 h 899"/>
                    <a:gd name="T48" fmla="*/ 35 w 331"/>
                    <a:gd name="T49" fmla="*/ 102 h 899"/>
                    <a:gd name="T50" fmla="*/ 60 w 331"/>
                    <a:gd name="T51" fmla="*/ 0 h 899"/>
                    <a:gd name="T52" fmla="*/ 83 w 331"/>
                    <a:gd name="T53" fmla="*/ 0 h 89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31" h="899">
                      <a:moveTo>
                        <a:pt x="83" y="0"/>
                      </a:moveTo>
                      <a:lnTo>
                        <a:pt x="142" y="6"/>
                      </a:lnTo>
                      <a:lnTo>
                        <a:pt x="184" y="84"/>
                      </a:lnTo>
                      <a:lnTo>
                        <a:pt x="172" y="161"/>
                      </a:lnTo>
                      <a:lnTo>
                        <a:pt x="154" y="320"/>
                      </a:lnTo>
                      <a:lnTo>
                        <a:pt x="160" y="420"/>
                      </a:lnTo>
                      <a:lnTo>
                        <a:pt x="154" y="521"/>
                      </a:lnTo>
                      <a:lnTo>
                        <a:pt x="107" y="728"/>
                      </a:lnTo>
                      <a:lnTo>
                        <a:pt x="95" y="781"/>
                      </a:lnTo>
                      <a:lnTo>
                        <a:pt x="107" y="793"/>
                      </a:lnTo>
                      <a:lnTo>
                        <a:pt x="172" y="758"/>
                      </a:lnTo>
                      <a:lnTo>
                        <a:pt x="278" y="740"/>
                      </a:lnTo>
                      <a:lnTo>
                        <a:pt x="331" y="764"/>
                      </a:lnTo>
                      <a:lnTo>
                        <a:pt x="325" y="805"/>
                      </a:lnTo>
                      <a:lnTo>
                        <a:pt x="254" y="823"/>
                      </a:lnTo>
                      <a:lnTo>
                        <a:pt x="172" y="829"/>
                      </a:lnTo>
                      <a:lnTo>
                        <a:pt x="89" y="864"/>
                      </a:lnTo>
                      <a:lnTo>
                        <a:pt x="24" y="899"/>
                      </a:lnTo>
                      <a:lnTo>
                        <a:pt x="0" y="882"/>
                      </a:lnTo>
                      <a:lnTo>
                        <a:pt x="0" y="823"/>
                      </a:lnTo>
                      <a:lnTo>
                        <a:pt x="48" y="711"/>
                      </a:lnTo>
                      <a:lnTo>
                        <a:pt x="72" y="580"/>
                      </a:lnTo>
                      <a:lnTo>
                        <a:pt x="83" y="397"/>
                      </a:lnTo>
                      <a:lnTo>
                        <a:pt x="60" y="232"/>
                      </a:lnTo>
                      <a:lnTo>
                        <a:pt x="35" y="102"/>
                      </a:lnTo>
                      <a:lnTo>
                        <a:pt x="60" y="0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6" name="Freeform 80">
                  <a:extLst>
                    <a:ext uri="{FF2B5EF4-FFF2-40B4-BE49-F238E27FC236}">
                      <a16:creationId xmlns:a16="http://schemas.microsoft.com/office/drawing/2014/main" id="{25F2A079-2635-4562-8C44-F17361197B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" y="3272"/>
                  <a:ext cx="532" cy="1047"/>
                </a:xfrm>
                <a:custGeom>
                  <a:avLst/>
                  <a:gdLst>
                    <a:gd name="T0" fmla="*/ 113 w 532"/>
                    <a:gd name="T1" fmla="*/ 11 h 1047"/>
                    <a:gd name="T2" fmla="*/ 30 w 532"/>
                    <a:gd name="T3" fmla="*/ 0 h 1047"/>
                    <a:gd name="T4" fmla="*/ 0 w 532"/>
                    <a:gd name="T5" fmla="*/ 59 h 1047"/>
                    <a:gd name="T6" fmla="*/ 30 w 532"/>
                    <a:gd name="T7" fmla="*/ 130 h 1047"/>
                    <a:gd name="T8" fmla="*/ 113 w 532"/>
                    <a:gd name="T9" fmla="*/ 248 h 1047"/>
                    <a:gd name="T10" fmla="*/ 177 w 532"/>
                    <a:gd name="T11" fmla="*/ 420 h 1047"/>
                    <a:gd name="T12" fmla="*/ 201 w 532"/>
                    <a:gd name="T13" fmla="*/ 561 h 1047"/>
                    <a:gd name="T14" fmla="*/ 189 w 532"/>
                    <a:gd name="T15" fmla="*/ 709 h 1047"/>
                    <a:gd name="T16" fmla="*/ 166 w 532"/>
                    <a:gd name="T17" fmla="*/ 899 h 1047"/>
                    <a:gd name="T18" fmla="*/ 142 w 532"/>
                    <a:gd name="T19" fmla="*/ 1005 h 1047"/>
                    <a:gd name="T20" fmla="*/ 154 w 532"/>
                    <a:gd name="T21" fmla="*/ 1047 h 1047"/>
                    <a:gd name="T22" fmla="*/ 195 w 532"/>
                    <a:gd name="T23" fmla="*/ 1047 h 1047"/>
                    <a:gd name="T24" fmla="*/ 272 w 532"/>
                    <a:gd name="T25" fmla="*/ 1011 h 1047"/>
                    <a:gd name="T26" fmla="*/ 390 w 532"/>
                    <a:gd name="T27" fmla="*/ 987 h 1047"/>
                    <a:gd name="T28" fmla="*/ 515 w 532"/>
                    <a:gd name="T29" fmla="*/ 987 h 1047"/>
                    <a:gd name="T30" fmla="*/ 532 w 532"/>
                    <a:gd name="T31" fmla="*/ 952 h 1047"/>
                    <a:gd name="T32" fmla="*/ 462 w 532"/>
                    <a:gd name="T33" fmla="*/ 905 h 1047"/>
                    <a:gd name="T34" fmla="*/ 425 w 532"/>
                    <a:gd name="T35" fmla="*/ 905 h 1047"/>
                    <a:gd name="T36" fmla="*/ 272 w 532"/>
                    <a:gd name="T37" fmla="*/ 952 h 1047"/>
                    <a:gd name="T38" fmla="*/ 225 w 532"/>
                    <a:gd name="T39" fmla="*/ 970 h 1047"/>
                    <a:gd name="T40" fmla="*/ 213 w 532"/>
                    <a:gd name="T41" fmla="*/ 946 h 1047"/>
                    <a:gd name="T42" fmla="*/ 236 w 532"/>
                    <a:gd name="T43" fmla="*/ 793 h 1047"/>
                    <a:gd name="T44" fmla="*/ 266 w 532"/>
                    <a:gd name="T45" fmla="*/ 626 h 1047"/>
                    <a:gd name="T46" fmla="*/ 272 w 532"/>
                    <a:gd name="T47" fmla="*/ 479 h 1047"/>
                    <a:gd name="T48" fmla="*/ 248 w 532"/>
                    <a:gd name="T49" fmla="*/ 331 h 1047"/>
                    <a:gd name="T50" fmla="*/ 207 w 532"/>
                    <a:gd name="T51" fmla="*/ 160 h 1047"/>
                    <a:gd name="T52" fmla="*/ 160 w 532"/>
                    <a:gd name="T53" fmla="*/ 29 h 1047"/>
                    <a:gd name="T54" fmla="*/ 113 w 532"/>
                    <a:gd name="T55" fmla="*/ 11 h 104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532" h="1047">
                      <a:moveTo>
                        <a:pt x="113" y="11"/>
                      </a:moveTo>
                      <a:lnTo>
                        <a:pt x="30" y="0"/>
                      </a:lnTo>
                      <a:lnTo>
                        <a:pt x="0" y="59"/>
                      </a:lnTo>
                      <a:lnTo>
                        <a:pt x="30" y="130"/>
                      </a:lnTo>
                      <a:lnTo>
                        <a:pt x="113" y="248"/>
                      </a:lnTo>
                      <a:lnTo>
                        <a:pt x="177" y="420"/>
                      </a:lnTo>
                      <a:lnTo>
                        <a:pt x="201" y="561"/>
                      </a:lnTo>
                      <a:lnTo>
                        <a:pt x="189" y="709"/>
                      </a:lnTo>
                      <a:lnTo>
                        <a:pt x="166" y="899"/>
                      </a:lnTo>
                      <a:lnTo>
                        <a:pt x="142" y="1005"/>
                      </a:lnTo>
                      <a:lnTo>
                        <a:pt x="154" y="1047"/>
                      </a:lnTo>
                      <a:lnTo>
                        <a:pt x="195" y="1047"/>
                      </a:lnTo>
                      <a:lnTo>
                        <a:pt x="272" y="1011"/>
                      </a:lnTo>
                      <a:lnTo>
                        <a:pt x="390" y="987"/>
                      </a:lnTo>
                      <a:lnTo>
                        <a:pt x="515" y="987"/>
                      </a:lnTo>
                      <a:lnTo>
                        <a:pt x="532" y="952"/>
                      </a:lnTo>
                      <a:lnTo>
                        <a:pt x="462" y="905"/>
                      </a:lnTo>
                      <a:lnTo>
                        <a:pt x="425" y="905"/>
                      </a:lnTo>
                      <a:lnTo>
                        <a:pt x="272" y="952"/>
                      </a:lnTo>
                      <a:lnTo>
                        <a:pt x="225" y="970"/>
                      </a:lnTo>
                      <a:lnTo>
                        <a:pt x="213" y="946"/>
                      </a:lnTo>
                      <a:lnTo>
                        <a:pt x="236" y="793"/>
                      </a:lnTo>
                      <a:lnTo>
                        <a:pt x="266" y="626"/>
                      </a:lnTo>
                      <a:lnTo>
                        <a:pt x="272" y="479"/>
                      </a:lnTo>
                      <a:lnTo>
                        <a:pt x="248" y="331"/>
                      </a:lnTo>
                      <a:lnTo>
                        <a:pt x="207" y="160"/>
                      </a:lnTo>
                      <a:lnTo>
                        <a:pt x="160" y="29"/>
                      </a:lnTo>
                      <a:lnTo>
                        <a:pt x="113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7AEE601-37BD-4A37-BFE6-34B0DB21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9038" y="508000"/>
            <a:ext cx="7577137" cy="1027113"/>
          </a:xfrm>
        </p:spPr>
        <p:txBody>
          <a:bodyPr/>
          <a:lstStyle/>
          <a:p>
            <a:pPr eaLnBrk="1" hangingPunct="1"/>
            <a:r>
              <a:rPr lang="en-US" altLang="en-US" sz="3200"/>
              <a:t>Common Subordinating (Dependent) Conjunctions</a:t>
            </a:r>
          </a:p>
        </p:txBody>
      </p:sp>
      <p:graphicFrame>
        <p:nvGraphicFramePr>
          <p:cNvPr id="18696" name="Group 264">
            <a:extLst>
              <a:ext uri="{FF2B5EF4-FFF2-40B4-BE49-F238E27FC236}">
                <a16:creationId xmlns:a16="http://schemas.microsoft.com/office/drawing/2014/main" id="{44BB9309-BF3E-4D83-B9F8-0F30CF3B198B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81000" y="1981200"/>
          <a:ext cx="8534400" cy="4256088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05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after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even if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now that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that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where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although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even though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once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though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whereas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rather than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unless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wherever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as if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whenever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since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until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whether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7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because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 order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that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so that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when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which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before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than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 case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while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8574941-704E-4482-81F6-7F1DEA7A4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#4:  Compound/Complex Sentence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E12F4CB-9B24-4EA7-B7A0-98D1855EB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A compound/complex sentence is the last and most complicated type of sentence.  </a:t>
            </a:r>
          </a:p>
          <a:p>
            <a:pPr eaLnBrk="1" hangingPunct="1"/>
            <a:r>
              <a:rPr lang="en-US" altLang="en-US"/>
              <a:t>It contains at least one dependent clause and at least two independent clauses.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485E0297-0AF5-472D-8AEB-81D6FC60E469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133600"/>
            <a:ext cx="2362200" cy="3713163"/>
            <a:chOff x="3648" y="2592"/>
            <a:chExt cx="1130" cy="1333"/>
          </a:xfrm>
        </p:grpSpPr>
        <p:grpSp>
          <p:nvGrpSpPr>
            <p:cNvPr id="26637" name="Group 3">
              <a:extLst>
                <a:ext uri="{FF2B5EF4-FFF2-40B4-BE49-F238E27FC236}">
                  <a16:creationId xmlns:a16="http://schemas.microsoft.com/office/drawing/2014/main" id="{7D7474C5-E1A1-43C6-AC7A-4729B337F4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5" y="2938"/>
              <a:ext cx="477" cy="460"/>
              <a:chOff x="4215" y="2938"/>
              <a:chExt cx="477" cy="460"/>
            </a:xfrm>
          </p:grpSpPr>
          <p:sp>
            <p:nvSpPr>
              <p:cNvPr id="26651" name="Freeform 4">
                <a:extLst>
                  <a:ext uri="{FF2B5EF4-FFF2-40B4-BE49-F238E27FC236}">
                    <a16:creationId xmlns:a16="http://schemas.microsoft.com/office/drawing/2014/main" id="{B08F583B-D0F6-4031-AAE2-9209377F4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" y="2938"/>
                <a:ext cx="204" cy="460"/>
              </a:xfrm>
              <a:custGeom>
                <a:avLst/>
                <a:gdLst>
                  <a:gd name="T0" fmla="*/ 7 w 204"/>
                  <a:gd name="T1" fmla="*/ 163 h 460"/>
                  <a:gd name="T2" fmla="*/ 0 w 204"/>
                  <a:gd name="T3" fmla="*/ 125 h 460"/>
                  <a:gd name="T4" fmla="*/ 0 w 204"/>
                  <a:gd name="T5" fmla="*/ 89 h 460"/>
                  <a:gd name="T6" fmla="*/ 7 w 204"/>
                  <a:gd name="T7" fmla="*/ 58 h 460"/>
                  <a:gd name="T8" fmla="*/ 22 w 204"/>
                  <a:gd name="T9" fmla="*/ 34 h 460"/>
                  <a:gd name="T10" fmla="*/ 43 w 204"/>
                  <a:gd name="T11" fmla="*/ 13 h 460"/>
                  <a:gd name="T12" fmla="*/ 66 w 204"/>
                  <a:gd name="T13" fmla="*/ 2 h 460"/>
                  <a:gd name="T14" fmla="*/ 84 w 204"/>
                  <a:gd name="T15" fmla="*/ 0 h 460"/>
                  <a:gd name="T16" fmla="*/ 108 w 204"/>
                  <a:gd name="T17" fmla="*/ 5 h 460"/>
                  <a:gd name="T18" fmla="*/ 128 w 204"/>
                  <a:gd name="T19" fmla="*/ 14 h 460"/>
                  <a:gd name="T20" fmla="*/ 150 w 204"/>
                  <a:gd name="T21" fmla="*/ 32 h 460"/>
                  <a:gd name="T22" fmla="*/ 163 w 204"/>
                  <a:gd name="T23" fmla="*/ 54 h 460"/>
                  <a:gd name="T24" fmla="*/ 178 w 204"/>
                  <a:gd name="T25" fmla="*/ 89 h 460"/>
                  <a:gd name="T26" fmla="*/ 188 w 204"/>
                  <a:gd name="T27" fmla="*/ 122 h 460"/>
                  <a:gd name="T28" fmla="*/ 196 w 204"/>
                  <a:gd name="T29" fmla="*/ 149 h 460"/>
                  <a:gd name="T30" fmla="*/ 204 w 204"/>
                  <a:gd name="T31" fmla="*/ 187 h 460"/>
                  <a:gd name="T32" fmla="*/ 204 w 204"/>
                  <a:gd name="T33" fmla="*/ 227 h 460"/>
                  <a:gd name="T34" fmla="*/ 200 w 204"/>
                  <a:gd name="T35" fmla="*/ 266 h 460"/>
                  <a:gd name="T36" fmla="*/ 196 w 204"/>
                  <a:gd name="T37" fmla="*/ 300 h 460"/>
                  <a:gd name="T38" fmla="*/ 194 w 204"/>
                  <a:gd name="T39" fmla="*/ 333 h 460"/>
                  <a:gd name="T40" fmla="*/ 190 w 204"/>
                  <a:gd name="T41" fmla="*/ 362 h 460"/>
                  <a:gd name="T42" fmla="*/ 184 w 204"/>
                  <a:gd name="T43" fmla="*/ 390 h 460"/>
                  <a:gd name="T44" fmla="*/ 176 w 204"/>
                  <a:gd name="T45" fmla="*/ 417 h 460"/>
                  <a:gd name="T46" fmla="*/ 166 w 204"/>
                  <a:gd name="T47" fmla="*/ 437 h 460"/>
                  <a:gd name="T48" fmla="*/ 152 w 204"/>
                  <a:gd name="T49" fmla="*/ 452 h 460"/>
                  <a:gd name="T50" fmla="*/ 137 w 204"/>
                  <a:gd name="T51" fmla="*/ 456 h 460"/>
                  <a:gd name="T52" fmla="*/ 116 w 204"/>
                  <a:gd name="T53" fmla="*/ 460 h 460"/>
                  <a:gd name="T54" fmla="*/ 94 w 204"/>
                  <a:gd name="T55" fmla="*/ 453 h 460"/>
                  <a:gd name="T56" fmla="*/ 76 w 204"/>
                  <a:gd name="T57" fmla="*/ 447 h 460"/>
                  <a:gd name="T58" fmla="*/ 60 w 204"/>
                  <a:gd name="T59" fmla="*/ 435 h 460"/>
                  <a:gd name="T60" fmla="*/ 47 w 204"/>
                  <a:gd name="T61" fmla="*/ 422 h 460"/>
                  <a:gd name="T62" fmla="*/ 34 w 204"/>
                  <a:gd name="T63" fmla="*/ 396 h 460"/>
                  <a:gd name="T64" fmla="*/ 22 w 204"/>
                  <a:gd name="T65" fmla="*/ 362 h 460"/>
                  <a:gd name="T66" fmla="*/ 19 w 204"/>
                  <a:gd name="T67" fmla="*/ 315 h 460"/>
                  <a:gd name="T68" fmla="*/ 26 w 204"/>
                  <a:gd name="T69" fmla="*/ 286 h 460"/>
                  <a:gd name="T70" fmla="*/ 28 w 204"/>
                  <a:gd name="T71" fmla="*/ 265 h 460"/>
                  <a:gd name="T72" fmla="*/ 28 w 204"/>
                  <a:gd name="T73" fmla="*/ 238 h 460"/>
                  <a:gd name="T74" fmla="*/ 17 w 204"/>
                  <a:gd name="T75" fmla="*/ 200 h 460"/>
                  <a:gd name="T76" fmla="*/ 7 w 204"/>
                  <a:gd name="T77" fmla="*/ 163 h 46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4" h="460">
                    <a:moveTo>
                      <a:pt x="7" y="163"/>
                    </a:moveTo>
                    <a:lnTo>
                      <a:pt x="0" y="125"/>
                    </a:lnTo>
                    <a:lnTo>
                      <a:pt x="0" y="89"/>
                    </a:lnTo>
                    <a:lnTo>
                      <a:pt x="7" y="58"/>
                    </a:lnTo>
                    <a:lnTo>
                      <a:pt x="22" y="34"/>
                    </a:lnTo>
                    <a:lnTo>
                      <a:pt x="43" y="13"/>
                    </a:lnTo>
                    <a:lnTo>
                      <a:pt x="66" y="2"/>
                    </a:lnTo>
                    <a:lnTo>
                      <a:pt x="84" y="0"/>
                    </a:lnTo>
                    <a:lnTo>
                      <a:pt x="108" y="5"/>
                    </a:lnTo>
                    <a:lnTo>
                      <a:pt x="128" y="14"/>
                    </a:lnTo>
                    <a:lnTo>
                      <a:pt x="150" y="32"/>
                    </a:lnTo>
                    <a:lnTo>
                      <a:pt x="163" y="54"/>
                    </a:lnTo>
                    <a:lnTo>
                      <a:pt x="178" y="89"/>
                    </a:lnTo>
                    <a:lnTo>
                      <a:pt x="188" y="122"/>
                    </a:lnTo>
                    <a:lnTo>
                      <a:pt x="196" y="149"/>
                    </a:lnTo>
                    <a:lnTo>
                      <a:pt x="204" y="187"/>
                    </a:lnTo>
                    <a:lnTo>
                      <a:pt x="204" y="227"/>
                    </a:lnTo>
                    <a:lnTo>
                      <a:pt x="200" y="266"/>
                    </a:lnTo>
                    <a:lnTo>
                      <a:pt x="196" y="300"/>
                    </a:lnTo>
                    <a:lnTo>
                      <a:pt x="194" y="333"/>
                    </a:lnTo>
                    <a:lnTo>
                      <a:pt x="190" y="362"/>
                    </a:lnTo>
                    <a:lnTo>
                      <a:pt x="184" y="390"/>
                    </a:lnTo>
                    <a:lnTo>
                      <a:pt x="176" y="417"/>
                    </a:lnTo>
                    <a:lnTo>
                      <a:pt x="166" y="437"/>
                    </a:lnTo>
                    <a:lnTo>
                      <a:pt x="152" y="452"/>
                    </a:lnTo>
                    <a:lnTo>
                      <a:pt x="137" y="456"/>
                    </a:lnTo>
                    <a:lnTo>
                      <a:pt x="116" y="460"/>
                    </a:lnTo>
                    <a:lnTo>
                      <a:pt x="94" y="453"/>
                    </a:lnTo>
                    <a:lnTo>
                      <a:pt x="76" y="447"/>
                    </a:lnTo>
                    <a:lnTo>
                      <a:pt x="60" y="435"/>
                    </a:lnTo>
                    <a:lnTo>
                      <a:pt x="47" y="422"/>
                    </a:lnTo>
                    <a:lnTo>
                      <a:pt x="34" y="396"/>
                    </a:lnTo>
                    <a:lnTo>
                      <a:pt x="22" y="362"/>
                    </a:lnTo>
                    <a:lnTo>
                      <a:pt x="19" y="315"/>
                    </a:lnTo>
                    <a:lnTo>
                      <a:pt x="26" y="286"/>
                    </a:lnTo>
                    <a:lnTo>
                      <a:pt x="28" y="265"/>
                    </a:lnTo>
                    <a:lnTo>
                      <a:pt x="28" y="238"/>
                    </a:lnTo>
                    <a:lnTo>
                      <a:pt x="17" y="200"/>
                    </a:lnTo>
                    <a:lnTo>
                      <a:pt x="7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Freeform 5">
                <a:extLst>
                  <a:ext uri="{FF2B5EF4-FFF2-40B4-BE49-F238E27FC236}">
                    <a16:creationId xmlns:a16="http://schemas.microsoft.com/office/drawing/2014/main" id="{BFAA22FE-9E7F-48F4-AD31-BB67C90133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" y="2950"/>
                <a:ext cx="170" cy="167"/>
              </a:xfrm>
              <a:custGeom>
                <a:avLst/>
                <a:gdLst>
                  <a:gd name="T0" fmla="*/ 61 w 170"/>
                  <a:gd name="T1" fmla="*/ 21 h 167"/>
                  <a:gd name="T2" fmla="*/ 76 w 170"/>
                  <a:gd name="T3" fmla="*/ 9 h 167"/>
                  <a:gd name="T4" fmla="*/ 91 w 170"/>
                  <a:gd name="T5" fmla="*/ 4 h 167"/>
                  <a:gd name="T6" fmla="*/ 110 w 170"/>
                  <a:gd name="T7" fmla="*/ 0 h 167"/>
                  <a:gd name="T8" fmla="*/ 128 w 170"/>
                  <a:gd name="T9" fmla="*/ 0 h 167"/>
                  <a:gd name="T10" fmla="*/ 142 w 170"/>
                  <a:gd name="T11" fmla="*/ 6 h 167"/>
                  <a:gd name="T12" fmla="*/ 153 w 170"/>
                  <a:gd name="T13" fmla="*/ 16 h 167"/>
                  <a:gd name="T14" fmla="*/ 160 w 170"/>
                  <a:gd name="T15" fmla="*/ 29 h 167"/>
                  <a:gd name="T16" fmla="*/ 167 w 170"/>
                  <a:gd name="T17" fmla="*/ 47 h 167"/>
                  <a:gd name="T18" fmla="*/ 170 w 170"/>
                  <a:gd name="T19" fmla="*/ 61 h 167"/>
                  <a:gd name="T20" fmla="*/ 168 w 170"/>
                  <a:gd name="T21" fmla="*/ 81 h 167"/>
                  <a:gd name="T22" fmla="*/ 164 w 170"/>
                  <a:gd name="T23" fmla="*/ 106 h 167"/>
                  <a:gd name="T24" fmla="*/ 156 w 170"/>
                  <a:gd name="T25" fmla="*/ 124 h 167"/>
                  <a:gd name="T26" fmla="*/ 145 w 170"/>
                  <a:gd name="T27" fmla="*/ 138 h 167"/>
                  <a:gd name="T28" fmla="*/ 133 w 170"/>
                  <a:gd name="T29" fmla="*/ 149 h 167"/>
                  <a:gd name="T30" fmla="*/ 117 w 170"/>
                  <a:gd name="T31" fmla="*/ 157 h 167"/>
                  <a:gd name="T32" fmla="*/ 103 w 170"/>
                  <a:gd name="T33" fmla="*/ 162 h 167"/>
                  <a:gd name="T34" fmla="*/ 88 w 170"/>
                  <a:gd name="T35" fmla="*/ 167 h 167"/>
                  <a:gd name="T36" fmla="*/ 72 w 170"/>
                  <a:gd name="T37" fmla="*/ 167 h 167"/>
                  <a:gd name="T38" fmla="*/ 56 w 170"/>
                  <a:gd name="T39" fmla="*/ 166 h 167"/>
                  <a:gd name="T40" fmla="*/ 41 w 170"/>
                  <a:gd name="T41" fmla="*/ 159 h 167"/>
                  <a:gd name="T42" fmla="*/ 30 w 170"/>
                  <a:gd name="T43" fmla="*/ 151 h 167"/>
                  <a:gd name="T44" fmla="*/ 22 w 170"/>
                  <a:gd name="T45" fmla="*/ 136 h 167"/>
                  <a:gd name="T46" fmla="*/ 18 w 170"/>
                  <a:gd name="T47" fmla="*/ 118 h 167"/>
                  <a:gd name="T48" fmla="*/ 18 w 170"/>
                  <a:gd name="T49" fmla="*/ 98 h 167"/>
                  <a:gd name="T50" fmla="*/ 22 w 170"/>
                  <a:gd name="T51" fmla="*/ 79 h 167"/>
                  <a:gd name="T52" fmla="*/ 26 w 170"/>
                  <a:gd name="T53" fmla="*/ 65 h 167"/>
                  <a:gd name="T54" fmla="*/ 33 w 170"/>
                  <a:gd name="T55" fmla="*/ 55 h 167"/>
                  <a:gd name="T56" fmla="*/ 19 w 170"/>
                  <a:gd name="T57" fmla="*/ 47 h 167"/>
                  <a:gd name="T58" fmla="*/ 6 w 170"/>
                  <a:gd name="T59" fmla="*/ 36 h 167"/>
                  <a:gd name="T60" fmla="*/ 0 w 170"/>
                  <a:gd name="T61" fmla="*/ 24 h 167"/>
                  <a:gd name="T62" fmla="*/ 2 w 170"/>
                  <a:gd name="T63" fmla="*/ 13 h 167"/>
                  <a:gd name="T64" fmla="*/ 10 w 170"/>
                  <a:gd name="T65" fmla="*/ 6 h 167"/>
                  <a:gd name="T66" fmla="*/ 22 w 170"/>
                  <a:gd name="T67" fmla="*/ 5 h 167"/>
                  <a:gd name="T68" fmla="*/ 41 w 170"/>
                  <a:gd name="T69" fmla="*/ 12 h 167"/>
                  <a:gd name="T70" fmla="*/ 61 w 170"/>
                  <a:gd name="T71" fmla="*/ 21 h 16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70" h="167">
                    <a:moveTo>
                      <a:pt x="61" y="21"/>
                    </a:moveTo>
                    <a:lnTo>
                      <a:pt x="76" y="9"/>
                    </a:lnTo>
                    <a:lnTo>
                      <a:pt x="91" y="4"/>
                    </a:lnTo>
                    <a:lnTo>
                      <a:pt x="110" y="0"/>
                    </a:lnTo>
                    <a:lnTo>
                      <a:pt x="128" y="0"/>
                    </a:lnTo>
                    <a:lnTo>
                      <a:pt x="142" y="6"/>
                    </a:lnTo>
                    <a:lnTo>
                      <a:pt x="153" y="16"/>
                    </a:lnTo>
                    <a:lnTo>
                      <a:pt x="160" y="29"/>
                    </a:lnTo>
                    <a:lnTo>
                      <a:pt x="167" y="47"/>
                    </a:lnTo>
                    <a:lnTo>
                      <a:pt x="170" y="61"/>
                    </a:lnTo>
                    <a:lnTo>
                      <a:pt x="168" y="81"/>
                    </a:lnTo>
                    <a:lnTo>
                      <a:pt x="164" y="106"/>
                    </a:lnTo>
                    <a:lnTo>
                      <a:pt x="156" y="124"/>
                    </a:lnTo>
                    <a:lnTo>
                      <a:pt x="145" y="138"/>
                    </a:lnTo>
                    <a:lnTo>
                      <a:pt x="133" y="149"/>
                    </a:lnTo>
                    <a:lnTo>
                      <a:pt x="117" y="157"/>
                    </a:lnTo>
                    <a:lnTo>
                      <a:pt x="103" y="162"/>
                    </a:lnTo>
                    <a:lnTo>
                      <a:pt x="88" y="167"/>
                    </a:lnTo>
                    <a:lnTo>
                      <a:pt x="72" y="167"/>
                    </a:lnTo>
                    <a:lnTo>
                      <a:pt x="56" y="166"/>
                    </a:lnTo>
                    <a:lnTo>
                      <a:pt x="41" y="159"/>
                    </a:lnTo>
                    <a:lnTo>
                      <a:pt x="30" y="151"/>
                    </a:lnTo>
                    <a:lnTo>
                      <a:pt x="22" y="136"/>
                    </a:lnTo>
                    <a:lnTo>
                      <a:pt x="18" y="118"/>
                    </a:lnTo>
                    <a:lnTo>
                      <a:pt x="18" y="98"/>
                    </a:lnTo>
                    <a:lnTo>
                      <a:pt x="22" y="79"/>
                    </a:lnTo>
                    <a:lnTo>
                      <a:pt x="26" y="65"/>
                    </a:lnTo>
                    <a:lnTo>
                      <a:pt x="33" y="55"/>
                    </a:lnTo>
                    <a:lnTo>
                      <a:pt x="19" y="47"/>
                    </a:lnTo>
                    <a:lnTo>
                      <a:pt x="6" y="36"/>
                    </a:lnTo>
                    <a:lnTo>
                      <a:pt x="0" y="24"/>
                    </a:lnTo>
                    <a:lnTo>
                      <a:pt x="2" y="13"/>
                    </a:lnTo>
                    <a:lnTo>
                      <a:pt x="10" y="6"/>
                    </a:lnTo>
                    <a:lnTo>
                      <a:pt x="22" y="5"/>
                    </a:lnTo>
                    <a:lnTo>
                      <a:pt x="41" y="12"/>
                    </a:lnTo>
                    <a:lnTo>
                      <a:pt x="6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Freeform 6">
                <a:extLst>
                  <a:ext uri="{FF2B5EF4-FFF2-40B4-BE49-F238E27FC236}">
                    <a16:creationId xmlns:a16="http://schemas.microsoft.com/office/drawing/2014/main" id="{897164E5-1219-4982-9C2D-37CA8018A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7" y="3072"/>
                <a:ext cx="347" cy="231"/>
              </a:xfrm>
              <a:custGeom>
                <a:avLst/>
                <a:gdLst>
                  <a:gd name="T0" fmla="*/ 74 w 347"/>
                  <a:gd name="T1" fmla="*/ 60 h 231"/>
                  <a:gd name="T2" fmla="*/ 111 w 347"/>
                  <a:gd name="T3" fmla="*/ 37 h 231"/>
                  <a:gd name="T4" fmla="*/ 108 w 347"/>
                  <a:gd name="T5" fmla="*/ 39 h 231"/>
                  <a:gd name="T6" fmla="*/ 147 w 347"/>
                  <a:gd name="T7" fmla="*/ 19 h 231"/>
                  <a:gd name="T8" fmla="*/ 184 w 347"/>
                  <a:gd name="T9" fmla="*/ 8 h 231"/>
                  <a:gd name="T10" fmla="*/ 222 w 347"/>
                  <a:gd name="T11" fmla="*/ 0 h 231"/>
                  <a:gd name="T12" fmla="*/ 257 w 347"/>
                  <a:gd name="T13" fmla="*/ 2 h 231"/>
                  <a:gd name="T14" fmla="*/ 299 w 347"/>
                  <a:gd name="T15" fmla="*/ 13 h 231"/>
                  <a:gd name="T16" fmla="*/ 326 w 347"/>
                  <a:gd name="T17" fmla="*/ 32 h 231"/>
                  <a:gd name="T18" fmla="*/ 343 w 347"/>
                  <a:gd name="T19" fmla="*/ 54 h 231"/>
                  <a:gd name="T20" fmla="*/ 347 w 347"/>
                  <a:gd name="T21" fmla="*/ 90 h 231"/>
                  <a:gd name="T22" fmla="*/ 346 w 347"/>
                  <a:gd name="T23" fmla="*/ 109 h 231"/>
                  <a:gd name="T24" fmla="*/ 333 w 347"/>
                  <a:gd name="T25" fmla="*/ 121 h 231"/>
                  <a:gd name="T26" fmla="*/ 286 w 347"/>
                  <a:gd name="T27" fmla="*/ 137 h 231"/>
                  <a:gd name="T28" fmla="*/ 281 w 347"/>
                  <a:gd name="T29" fmla="*/ 137 h 231"/>
                  <a:gd name="T30" fmla="*/ 246 w 347"/>
                  <a:gd name="T31" fmla="*/ 148 h 231"/>
                  <a:gd name="T32" fmla="*/ 243 w 347"/>
                  <a:gd name="T33" fmla="*/ 149 h 231"/>
                  <a:gd name="T34" fmla="*/ 221 w 347"/>
                  <a:gd name="T35" fmla="*/ 169 h 231"/>
                  <a:gd name="T36" fmla="*/ 200 w 347"/>
                  <a:gd name="T37" fmla="*/ 192 h 231"/>
                  <a:gd name="T38" fmla="*/ 167 w 347"/>
                  <a:gd name="T39" fmla="*/ 208 h 231"/>
                  <a:gd name="T40" fmla="*/ 142 w 347"/>
                  <a:gd name="T41" fmla="*/ 221 h 231"/>
                  <a:gd name="T42" fmla="*/ 109 w 347"/>
                  <a:gd name="T43" fmla="*/ 230 h 231"/>
                  <a:gd name="T44" fmla="*/ 70 w 347"/>
                  <a:gd name="T45" fmla="*/ 231 h 231"/>
                  <a:gd name="T46" fmla="*/ 35 w 347"/>
                  <a:gd name="T47" fmla="*/ 225 h 231"/>
                  <a:gd name="T48" fmla="*/ 14 w 347"/>
                  <a:gd name="T49" fmla="*/ 207 h 231"/>
                  <a:gd name="T50" fmla="*/ 0 w 347"/>
                  <a:gd name="T51" fmla="*/ 189 h 231"/>
                  <a:gd name="T52" fmla="*/ 2 w 347"/>
                  <a:gd name="T53" fmla="*/ 164 h 231"/>
                  <a:gd name="T54" fmla="*/ 8 w 347"/>
                  <a:gd name="T55" fmla="*/ 138 h 231"/>
                  <a:gd name="T56" fmla="*/ 26 w 347"/>
                  <a:gd name="T57" fmla="*/ 114 h 231"/>
                  <a:gd name="T58" fmla="*/ 42 w 347"/>
                  <a:gd name="T59" fmla="*/ 94 h 231"/>
                  <a:gd name="T60" fmla="*/ 63 w 347"/>
                  <a:gd name="T61" fmla="*/ 76 h 231"/>
                  <a:gd name="T62" fmla="*/ 74 w 347"/>
                  <a:gd name="T63" fmla="*/ 60 h 23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47" h="231">
                    <a:moveTo>
                      <a:pt x="74" y="60"/>
                    </a:moveTo>
                    <a:lnTo>
                      <a:pt x="111" y="37"/>
                    </a:lnTo>
                    <a:lnTo>
                      <a:pt x="108" y="39"/>
                    </a:lnTo>
                    <a:lnTo>
                      <a:pt x="147" y="19"/>
                    </a:lnTo>
                    <a:lnTo>
                      <a:pt x="184" y="8"/>
                    </a:lnTo>
                    <a:lnTo>
                      <a:pt x="222" y="0"/>
                    </a:lnTo>
                    <a:lnTo>
                      <a:pt x="257" y="2"/>
                    </a:lnTo>
                    <a:lnTo>
                      <a:pt x="299" y="13"/>
                    </a:lnTo>
                    <a:lnTo>
                      <a:pt x="326" y="32"/>
                    </a:lnTo>
                    <a:lnTo>
                      <a:pt x="343" y="54"/>
                    </a:lnTo>
                    <a:lnTo>
                      <a:pt x="347" y="90"/>
                    </a:lnTo>
                    <a:lnTo>
                      <a:pt x="346" y="109"/>
                    </a:lnTo>
                    <a:lnTo>
                      <a:pt x="333" y="121"/>
                    </a:lnTo>
                    <a:lnTo>
                      <a:pt x="286" y="137"/>
                    </a:lnTo>
                    <a:lnTo>
                      <a:pt x="281" y="137"/>
                    </a:lnTo>
                    <a:lnTo>
                      <a:pt x="246" y="148"/>
                    </a:lnTo>
                    <a:lnTo>
                      <a:pt x="243" y="149"/>
                    </a:lnTo>
                    <a:lnTo>
                      <a:pt x="221" y="169"/>
                    </a:lnTo>
                    <a:lnTo>
                      <a:pt x="200" y="192"/>
                    </a:lnTo>
                    <a:lnTo>
                      <a:pt x="167" y="208"/>
                    </a:lnTo>
                    <a:lnTo>
                      <a:pt x="142" y="221"/>
                    </a:lnTo>
                    <a:lnTo>
                      <a:pt x="109" y="230"/>
                    </a:lnTo>
                    <a:lnTo>
                      <a:pt x="70" y="231"/>
                    </a:lnTo>
                    <a:lnTo>
                      <a:pt x="35" y="225"/>
                    </a:lnTo>
                    <a:lnTo>
                      <a:pt x="14" y="207"/>
                    </a:lnTo>
                    <a:lnTo>
                      <a:pt x="0" y="189"/>
                    </a:lnTo>
                    <a:lnTo>
                      <a:pt x="2" y="164"/>
                    </a:lnTo>
                    <a:lnTo>
                      <a:pt x="8" y="138"/>
                    </a:lnTo>
                    <a:lnTo>
                      <a:pt x="26" y="114"/>
                    </a:lnTo>
                    <a:lnTo>
                      <a:pt x="42" y="94"/>
                    </a:lnTo>
                    <a:lnTo>
                      <a:pt x="63" y="76"/>
                    </a:lnTo>
                    <a:lnTo>
                      <a:pt x="74" y="6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4" name="Freeform 7">
                <a:extLst>
                  <a:ext uri="{FF2B5EF4-FFF2-40B4-BE49-F238E27FC236}">
                    <a16:creationId xmlns:a16="http://schemas.microsoft.com/office/drawing/2014/main" id="{182A1C66-B0EE-4788-B2F9-7CC9F4EA4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3059"/>
                <a:ext cx="376" cy="262"/>
              </a:xfrm>
              <a:custGeom>
                <a:avLst/>
                <a:gdLst>
                  <a:gd name="T0" fmla="*/ 373 w 376"/>
                  <a:gd name="T1" fmla="*/ 70 h 262"/>
                  <a:gd name="T2" fmla="*/ 358 w 376"/>
                  <a:gd name="T3" fmla="*/ 41 h 262"/>
                  <a:gd name="T4" fmla="*/ 331 w 376"/>
                  <a:gd name="T5" fmla="*/ 19 h 262"/>
                  <a:gd name="T6" fmla="*/ 273 w 376"/>
                  <a:gd name="T7" fmla="*/ 0 h 262"/>
                  <a:gd name="T8" fmla="*/ 211 w 376"/>
                  <a:gd name="T9" fmla="*/ 2 h 262"/>
                  <a:gd name="T10" fmla="*/ 144 w 376"/>
                  <a:gd name="T11" fmla="*/ 22 h 262"/>
                  <a:gd name="T12" fmla="*/ 99 w 376"/>
                  <a:gd name="T13" fmla="*/ 51 h 262"/>
                  <a:gd name="T14" fmla="*/ 59 w 376"/>
                  <a:gd name="T15" fmla="*/ 80 h 262"/>
                  <a:gd name="T16" fmla="*/ 28 w 376"/>
                  <a:gd name="T17" fmla="*/ 113 h 262"/>
                  <a:gd name="T18" fmla="*/ 9 w 376"/>
                  <a:gd name="T19" fmla="*/ 147 h 262"/>
                  <a:gd name="T20" fmla="*/ 2 w 376"/>
                  <a:gd name="T21" fmla="*/ 182 h 262"/>
                  <a:gd name="T22" fmla="*/ 5 w 376"/>
                  <a:gd name="T23" fmla="*/ 223 h 262"/>
                  <a:gd name="T24" fmla="*/ 33 w 376"/>
                  <a:gd name="T25" fmla="*/ 252 h 262"/>
                  <a:gd name="T26" fmla="*/ 78 w 376"/>
                  <a:gd name="T27" fmla="*/ 262 h 262"/>
                  <a:gd name="T28" fmla="*/ 119 w 376"/>
                  <a:gd name="T29" fmla="*/ 262 h 262"/>
                  <a:gd name="T30" fmla="*/ 167 w 376"/>
                  <a:gd name="T31" fmla="*/ 252 h 262"/>
                  <a:gd name="T32" fmla="*/ 209 w 376"/>
                  <a:gd name="T33" fmla="*/ 230 h 262"/>
                  <a:gd name="T34" fmla="*/ 241 w 376"/>
                  <a:gd name="T35" fmla="*/ 206 h 262"/>
                  <a:gd name="T36" fmla="*/ 266 w 376"/>
                  <a:gd name="T37" fmla="*/ 177 h 262"/>
                  <a:gd name="T38" fmla="*/ 304 w 376"/>
                  <a:gd name="T39" fmla="*/ 157 h 262"/>
                  <a:gd name="T40" fmla="*/ 339 w 376"/>
                  <a:gd name="T41" fmla="*/ 145 h 262"/>
                  <a:gd name="T42" fmla="*/ 338 w 376"/>
                  <a:gd name="T43" fmla="*/ 127 h 262"/>
                  <a:gd name="T44" fmla="*/ 276 w 376"/>
                  <a:gd name="T45" fmla="*/ 140 h 262"/>
                  <a:gd name="T46" fmla="*/ 223 w 376"/>
                  <a:gd name="T47" fmla="*/ 172 h 262"/>
                  <a:gd name="T48" fmla="*/ 179 w 376"/>
                  <a:gd name="T49" fmla="*/ 210 h 262"/>
                  <a:gd name="T50" fmla="*/ 143 w 376"/>
                  <a:gd name="T51" fmla="*/ 226 h 262"/>
                  <a:gd name="T52" fmla="*/ 114 w 376"/>
                  <a:gd name="T53" fmla="*/ 233 h 262"/>
                  <a:gd name="T54" fmla="*/ 73 w 376"/>
                  <a:gd name="T55" fmla="*/ 233 h 262"/>
                  <a:gd name="T56" fmla="*/ 43 w 376"/>
                  <a:gd name="T57" fmla="*/ 222 h 262"/>
                  <a:gd name="T58" fmla="*/ 29 w 376"/>
                  <a:gd name="T59" fmla="*/ 196 h 262"/>
                  <a:gd name="T60" fmla="*/ 33 w 376"/>
                  <a:gd name="T61" fmla="*/ 168 h 262"/>
                  <a:gd name="T62" fmla="*/ 46 w 376"/>
                  <a:gd name="T63" fmla="*/ 137 h 262"/>
                  <a:gd name="T64" fmla="*/ 72 w 376"/>
                  <a:gd name="T65" fmla="*/ 106 h 262"/>
                  <a:gd name="T66" fmla="*/ 109 w 376"/>
                  <a:gd name="T67" fmla="*/ 73 h 262"/>
                  <a:gd name="T68" fmla="*/ 148 w 376"/>
                  <a:gd name="T69" fmla="*/ 52 h 262"/>
                  <a:gd name="T70" fmla="*/ 187 w 376"/>
                  <a:gd name="T71" fmla="*/ 36 h 262"/>
                  <a:gd name="T72" fmla="*/ 232 w 376"/>
                  <a:gd name="T73" fmla="*/ 28 h 262"/>
                  <a:gd name="T74" fmla="*/ 280 w 376"/>
                  <a:gd name="T75" fmla="*/ 31 h 262"/>
                  <a:gd name="T76" fmla="*/ 303 w 376"/>
                  <a:gd name="T77" fmla="*/ 39 h 262"/>
                  <a:gd name="T78" fmla="*/ 333 w 376"/>
                  <a:gd name="T79" fmla="*/ 63 h 262"/>
                  <a:gd name="T80" fmla="*/ 343 w 376"/>
                  <a:gd name="T81" fmla="*/ 94 h 262"/>
                  <a:gd name="T82" fmla="*/ 340 w 376"/>
                  <a:gd name="T83" fmla="*/ 118 h 262"/>
                  <a:gd name="T84" fmla="*/ 367 w 376"/>
                  <a:gd name="T85" fmla="*/ 122 h 262"/>
                  <a:gd name="T86" fmla="*/ 376 w 376"/>
                  <a:gd name="T87" fmla="*/ 96 h 2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76" h="262">
                    <a:moveTo>
                      <a:pt x="376" y="96"/>
                    </a:moveTo>
                    <a:lnTo>
                      <a:pt x="373" y="70"/>
                    </a:lnTo>
                    <a:lnTo>
                      <a:pt x="367" y="55"/>
                    </a:lnTo>
                    <a:lnTo>
                      <a:pt x="358" y="41"/>
                    </a:lnTo>
                    <a:lnTo>
                      <a:pt x="343" y="29"/>
                    </a:lnTo>
                    <a:lnTo>
                      <a:pt x="331" y="19"/>
                    </a:lnTo>
                    <a:lnTo>
                      <a:pt x="309" y="8"/>
                    </a:lnTo>
                    <a:lnTo>
                      <a:pt x="273" y="0"/>
                    </a:lnTo>
                    <a:lnTo>
                      <a:pt x="243" y="0"/>
                    </a:lnTo>
                    <a:lnTo>
                      <a:pt x="211" y="2"/>
                    </a:lnTo>
                    <a:lnTo>
                      <a:pt x="179" y="10"/>
                    </a:lnTo>
                    <a:lnTo>
                      <a:pt x="144" y="22"/>
                    </a:lnTo>
                    <a:lnTo>
                      <a:pt x="121" y="35"/>
                    </a:lnTo>
                    <a:lnTo>
                      <a:pt x="99" y="51"/>
                    </a:lnTo>
                    <a:lnTo>
                      <a:pt x="80" y="62"/>
                    </a:lnTo>
                    <a:lnTo>
                      <a:pt x="59" y="80"/>
                    </a:lnTo>
                    <a:lnTo>
                      <a:pt x="40" y="97"/>
                    </a:lnTo>
                    <a:lnTo>
                      <a:pt x="28" y="113"/>
                    </a:lnTo>
                    <a:lnTo>
                      <a:pt x="16" y="129"/>
                    </a:lnTo>
                    <a:lnTo>
                      <a:pt x="9" y="147"/>
                    </a:lnTo>
                    <a:lnTo>
                      <a:pt x="4" y="162"/>
                    </a:lnTo>
                    <a:lnTo>
                      <a:pt x="2" y="182"/>
                    </a:lnTo>
                    <a:lnTo>
                      <a:pt x="0" y="202"/>
                    </a:lnTo>
                    <a:lnTo>
                      <a:pt x="5" y="223"/>
                    </a:lnTo>
                    <a:lnTo>
                      <a:pt x="16" y="239"/>
                    </a:lnTo>
                    <a:lnTo>
                      <a:pt x="33" y="252"/>
                    </a:lnTo>
                    <a:lnTo>
                      <a:pt x="55" y="259"/>
                    </a:lnTo>
                    <a:lnTo>
                      <a:pt x="78" y="262"/>
                    </a:lnTo>
                    <a:lnTo>
                      <a:pt x="102" y="261"/>
                    </a:lnTo>
                    <a:lnTo>
                      <a:pt x="119" y="262"/>
                    </a:lnTo>
                    <a:lnTo>
                      <a:pt x="146" y="258"/>
                    </a:lnTo>
                    <a:lnTo>
                      <a:pt x="167" y="252"/>
                    </a:lnTo>
                    <a:lnTo>
                      <a:pt x="184" y="244"/>
                    </a:lnTo>
                    <a:lnTo>
                      <a:pt x="209" y="230"/>
                    </a:lnTo>
                    <a:lnTo>
                      <a:pt x="227" y="217"/>
                    </a:lnTo>
                    <a:lnTo>
                      <a:pt x="241" y="206"/>
                    </a:lnTo>
                    <a:lnTo>
                      <a:pt x="254" y="193"/>
                    </a:lnTo>
                    <a:lnTo>
                      <a:pt x="266" y="177"/>
                    </a:lnTo>
                    <a:lnTo>
                      <a:pt x="282" y="165"/>
                    </a:lnTo>
                    <a:lnTo>
                      <a:pt x="304" y="157"/>
                    </a:lnTo>
                    <a:lnTo>
                      <a:pt x="320" y="154"/>
                    </a:lnTo>
                    <a:lnTo>
                      <a:pt x="339" y="145"/>
                    </a:lnTo>
                    <a:lnTo>
                      <a:pt x="367" y="124"/>
                    </a:lnTo>
                    <a:lnTo>
                      <a:pt x="338" y="127"/>
                    </a:lnTo>
                    <a:lnTo>
                      <a:pt x="310" y="135"/>
                    </a:lnTo>
                    <a:lnTo>
                      <a:pt x="276" y="140"/>
                    </a:lnTo>
                    <a:lnTo>
                      <a:pt x="251" y="152"/>
                    </a:lnTo>
                    <a:lnTo>
                      <a:pt x="223" y="172"/>
                    </a:lnTo>
                    <a:lnTo>
                      <a:pt x="202" y="196"/>
                    </a:lnTo>
                    <a:lnTo>
                      <a:pt x="179" y="210"/>
                    </a:lnTo>
                    <a:lnTo>
                      <a:pt x="161" y="217"/>
                    </a:lnTo>
                    <a:lnTo>
                      <a:pt x="143" y="226"/>
                    </a:lnTo>
                    <a:lnTo>
                      <a:pt x="128" y="231"/>
                    </a:lnTo>
                    <a:lnTo>
                      <a:pt x="114" y="233"/>
                    </a:lnTo>
                    <a:lnTo>
                      <a:pt x="95" y="233"/>
                    </a:lnTo>
                    <a:lnTo>
                      <a:pt x="73" y="233"/>
                    </a:lnTo>
                    <a:lnTo>
                      <a:pt x="56" y="228"/>
                    </a:lnTo>
                    <a:lnTo>
                      <a:pt x="43" y="222"/>
                    </a:lnTo>
                    <a:lnTo>
                      <a:pt x="34" y="210"/>
                    </a:lnTo>
                    <a:lnTo>
                      <a:pt x="29" y="196"/>
                    </a:lnTo>
                    <a:lnTo>
                      <a:pt x="28" y="182"/>
                    </a:lnTo>
                    <a:lnTo>
                      <a:pt x="33" y="168"/>
                    </a:lnTo>
                    <a:lnTo>
                      <a:pt x="38" y="151"/>
                    </a:lnTo>
                    <a:lnTo>
                      <a:pt x="46" y="137"/>
                    </a:lnTo>
                    <a:lnTo>
                      <a:pt x="59" y="120"/>
                    </a:lnTo>
                    <a:lnTo>
                      <a:pt x="72" y="106"/>
                    </a:lnTo>
                    <a:lnTo>
                      <a:pt x="91" y="89"/>
                    </a:lnTo>
                    <a:lnTo>
                      <a:pt x="109" y="73"/>
                    </a:lnTo>
                    <a:lnTo>
                      <a:pt x="129" y="62"/>
                    </a:lnTo>
                    <a:lnTo>
                      <a:pt x="148" y="52"/>
                    </a:lnTo>
                    <a:lnTo>
                      <a:pt x="167" y="42"/>
                    </a:lnTo>
                    <a:lnTo>
                      <a:pt x="187" y="36"/>
                    </a:lnTo>
                    <a:lnTo>
                      <a:pt x="209" y="31"/>
                    </a:lnTo>
                    <a:lnTo>
                      <a:pt x="232" y="28"/>
                    </a:lnTo>
                    <a:lnTo>
                      <a:pt x="257" y="27"/>
                    </a:lnTo>
                    <a:lnTo>
                      <a:pt x="280" y="31"/>
                    </a:lnTo>
                    <a:lnTo>
                      <a:pt x="283" y="32"/>
                    </a:lnTo>
                    <a:lnTo>
                      <a:pt x="303" y="39"/>
                    </a:lnTo>
                    <a:lnTo>
                      <a:pt x="320" y="51"/>
                    </a:lnTo>
                    <a:lnTo>
                      <a:pt x="333" y="63"/>
                    </a:lnTo>
                    <a:lnTo>
                      <a:pt x="342" y="77"/>
                    </a:lnTo>
                    <a:lnTo>
                      <a:pt x="343" y="94"/>
                    </a:lnTo>
                    <a:lnTo>
                      <a:pt x="343" y="108"/>
                    </a:lnTo>
                    <a:lnTo>
                      <a:pt x="340" y="118"/>
                    </a:lnTo>
                    <a:lnTo>
                      <a:pt x="337" y="123"/>
                    </a:lnTo>
                    <a:lnTo>
                      <a:pt x="367" y="122"/>
                    </a:lnTo>
                    <a:lnTo>
                      <a:pt x="373" y="109"/>
                    </a:lnTo>
                    <a:lnTo>
                      <a:pt x="376" y="96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8" name="Group 8">
              <a:extLst>
                <a:ext uri="{FF2B5EF4-FFF2-40B4-BE49-F238E27FC236}">
                  <a16:creationId xmlns:a16="http://schemas.microsoft.com/office/drawing/2014/main" id="{CB582266-D8D6-4115-AF30-232A1025B1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5" y="2640"/>
              <a:ext cx="603" cy="1183"/>
              <a:chOff x="4175" y="2640"/>
              <a:chExt cx="603" cy="1183"/>
            </a:xfrm>
          </p:grpSpPr>
          <p:sp>
            <p:nvSpPr>
              <p:cNvPr id="26646" name="Freeform 9">
                <a:extLst>
                  <a:ext uri="{FF2B5EF4-FFF2-40B4-BE49-F238E27FC236}">
                    <a16:creationId xmlns:a16="http://schemas.microsoft.com/office/drawing/2014/main" id="{1FEC7FF7-ED78-4A25-97C1-A19262E47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2640"/>
                <a:ext cx="290" cy="294"/>
              </a:xfrm>
              <a:custGeom>
                <a:avLst/>
                <a:gdLst>
                  <a:gd name="T0" fmla="*/ 219 w 290"/>
                  <a:gd name="T1" fmla="*/ 205 h 294"/>
                  <a:gd name="T2" fmla="*/ 220 w 290"/>
                  <a:gd name="T3" fmla="*/ 184 h 294"/>
                  <a:gd name="T4" fmla="*/ 216 w 290"/>
                  <a:gd name="T5" fmla="*/ 161 h 294"/>
                  <a:gd name="T6" fmla="*/ 207 w 290"/>
                  <a:gd name="T7" fmla="*/ 124 h 294"/>
                  <a:gd name="T8" fmla="*/ 194 w 290"/>
                  <a:gd name="T9" fmla="*/ 95 h 294"/>
                  <a:gd name="T10" fmla="*/ 179 w 290"/>
                  <a:gd name="T11" fmla="*/ 65 h 294"/>
                  <a:gd name="T12" fmla="*/ 165 w 290"/>
                  <a:gd name="T13" fmla="*/ 41 h 294"/>
                  <a:gd name="T14" fmla="*/ 152 w 290"/>
                  <a:gd name="T15" fmla="*/ 23 h 294"/>
                  <a:gd name="T16" fmla="*/ 134 w 290"/>
                  <a:gd name="T17" fmla="*/ 6 h 294"/>
                  <a:gd name="T18" fmla="*/ 122 w 290"/>
                  <a:gd name="T19" fmla="*/ 1 h 294"/>
                  <a:gd name="T20" fmla="*/ 106 w 290"/>
                  <a:gd name="T21" fmla="*/ 0 h 294"/>
                  <a:gd name="T22" fmla="*/ 89 w 290"/>
                  <a:gd name="T23" fmla="*/ 2 h 294"/>
                  <a:gd name="T24" fmla="*/ 72 w 290"/>
                  <a:gd name="T25" fmla="*/ 6 h 294"/>
                  <a:gd name="T26" fmla="*/ 54 w 290"/>
                  <a:gd name="T27" fmla="*/ 15 h 294"/>
                  <a:gd name="T28" fmla="*/ 37 w 290"/>
                  <a:gd name="T29" fmla="*/ 30 h 294"/>
                  <a:gd name="T30" fmla="*/ 22 w 290"/>
                  <a:gd name="T31" fmla="*/ 45 h 294"/>
                  <a:gd name="T32" fmla="*/ 10 w 290"/>
                  <a:gd name="T33" fmla="*/ 66 h 294"/>
                  <a:gd name="T34" fmla="*/ 3 w 290"/>
                  <a:gd name="T35" fmla="*/ 88 h 294"/>
                  <a:gd name="T36" fmla="*/ 0 w 290"/>
                  <a:gd name="T37" fmla="*/ 111 h 294"/>
                  <a:gd name="T38" fmla="*/ 2 w 290"/>
                  <a:gd name="T39" fmla="*/ 129 h 294"/>
                  <a:gd name="T40" fmla="*/ 6 w 290"/>
                  <a:gd name="T41" fmla="*/ 146 h 294"/>
                  <a:gd name="T42" fmla="*/ 16 w 290"/>
                  <a:gd name="T43" fmla="*/ 166 h 294"/>
                  <a:gd name="T44" fmla="*/ 31 w 290"/>
                  <a:gd name="T45" fmla="*/ 184 h 294"/>
                  <a:gd name="T46" fmla="*/ 47 w 290"/>
                  <a:gd name="T47" fmla="*/ 204 h 294"/>
                  <a:gd name="T48" fmla="*/ 75 w 290"/>
                  <a:gd name="T49" fmla="*/ 225 h 294"/>
                  <a:gd name="T50" fmla="*/ 93 w 290"/>
                  <a:gd name="T51" fmla="*/ 241 h 294"/>
                  <a:gd name="T52" fmla="*/ 114 w 290"/>
                  <a:gd name="T53" fmla="*/ 255 h 294"/>
                  <a:gd name="T54" fmla="*/ 136 w 290"/>
                  <a:gd name="T55" fmla="*/ 259 h 294"/>
                  <a:gd name="T56" fmla="*/ 159 w 290"/>
                  <a:gd name="T57" fmla="*/ 259 h 294"/>
                  <a:gd name="T58" fmla="*/ 177 w 290"/>
                  <a:gd name="T59" fmla="*/ 256 h 294"/>
                  <a:gd name="T60" fmla="*/ 193 w 290"/>
                  <a:gd name="T61" fmla="*/ 247 h 294"/>
                  <a:gd name="T62" fmla="*/ 208 w 290"/>
                  <a:gd name="T63" fmla="*/ 233 h 294"/>
                  <a:gd name="T64" fmla="*/ 231 w 290"/>
                  <a:gd name="T65" fmla="*/ 258 h 294"/>
                  <a:gd name="T66" fmla="*/ 248 w 290"/>
                  <a:gd name="T67" fmla="*/ 283 h 294"/>
                  <a:gd name="T68" fmla="*/ 261 w 290"/>
                  <a:gd name="T69" fmla="*/ 293 h 294"/>
                  <a:gd name="T70" fmla="*/ 273 w 290"/>
                  <a:gd name="T71" fmla="*/ 294 h 294"/>
                  <a:gd name="T72" fmla="*/ 283 w 290"/>
                  <a:gd name="T73" fmla="*/ 290 h 294"/>
                  <a:gd name="T74" fmla="*/ 288 w 290"/>
                  <a:gd name="T75" fmla="*/ 280 h 294"/>
                  <a:gd name="T76" fmla="*/ 290 w 290"/>
                  <a:gd name="T77" fmla="*/ 272 h 294"/>
                  <a:gd name="T78" fmla="*/ 288 w 290"/>
                  <a:gd name="T79" fmla="*/ 264 h 294"/>
                  <a:gd name="T80" fmla="*/ 286 w 290"/>
                  <a:gd name="T81" fmla="*/ 255 h 294"/>
                  <a:gd name="T82" fmla="*/ 281 w 290"/>
                  <a:gd name="T83" fmla="*/ 247 h 294"/>
                  <a:gd name="T84" fmla="*/ 268 w 290"/>
                  <a:gd name="T85" fmla="*/ 239 h 294"/>
                  <a:gd name="T86" fmla="*/ 251 w 290"/>
                  <a:gd name="T87" fmla="*/ 228 h 294"/>
                  <a:gd name="T88" fmla="*/ 238 w 290"/>
                  <a:gd name="T89" fmla="*/ 221 h 294"/>
                  <a:gd name="T90" fmla="*/ 228 w 290"/>
                  <a:gd name="T91" fmla="*/ 215 h 294"/>
                  <a:gd name="T92" fmla="*/ 219 w 290"/>
                  <a:gd name="T93" fmla="*/ 205 h 29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90" h="294">
                    <a:moveTo>
                      <a:pt x="219" y="205"/>
                    </a:moveTo>
                    <a:lnTo>
                      <a:pt x="220" y="184"/>
                    </a:lnTo>
                    <a:lnTo>
                      <a:pt x="216" y="161"/>
                    </a:lnTo>
                    <a:lnTo>
                      <a:pt x="207" y="124"/>
                    </a:lnTo>
                    <a:lnTo>
                      <a:pt x="194" y="95"/>
                    </a:lnTo>
                    <a:lnTo>
                      <a:pt x="179" y="65"/>
                    </a:lnTo>
                    <a:lnTo>
                      <a:pt x="165" y="41"/>
                    </a:lnTo>
                    <a:lnTo>
                      <a:pt x="152" y="23"/>
                    </a:lnTo>
                    <a:lnTo>
                      <a:pt x="134" y="6"/>
                    </a:lnTo>
                    <a:lnTo>
                      <a:pt x="122" y="1"/>
                    </a:lnTo>
                    <a:lnTo>
                      <a:pt x="106" y="0"/>
                    </a:lnTo>
                    <a:lnTo>
                      <a:pt x="89" y="2"/>
                    </a:lnTo>
                    <a:lnTo>
                      <a:pt x="72" y="6"/>
                    </a:lnTo>
                    <a:lnTo>
                      <a:pt x="54" y="15"/>
                    </a:lnTo>
                    <a:lnTo>
                      <a:pt x="37" y="30"/>
                    </a:lnTo>
                    <a:lnTo>
                      <a:pt x="22" y="45"/>
                    </a:lnTo>
                    <a:lnTo>
                      <a:pt x="10" y="66"/>
                    </a:lnTo>
                    <a:lnTo>
                      <a:pt x="3" y="88"/>
                    </a:lnTo>
                    <a:lnTo>
                      <a:pt x="0" y="111"/>
                    </a:lnTo>
                    <a:lnTo>
                      <a:pt x="2" y="129"/>
                    </a:lnTo>
                    <a:lnTo>
                      <a:pt x="6" y="146"/>
                    </a:lnTo>
                    <a:lnTo>
                      <a:pt x="16" y="166"/>
                    </a:lnTo>
                    <a:lnTo>
                      <a:pt x="31" y="184"/>
                    </a:lnTo>
                    <a:lnTo>
                      <a:pt x="47" y="204"/>
                    </a:lnTo>
                    <a:lnTo>
                      <a:pt x="75" y="225"/>
                    </a:lnTo>
                    <a:lnTo>
                      <a:pt x="93" y="241"/>
                    </a:lnTo>
                    <a:lnTo>
                      <a:pt x="114" y="255"/>
                    </a:lnTo>
                    <a:lnTo>
                      <a:pt x="136" y="259"/>
                    </a:lnTo>
                    <a:lnTo>
                      <a:pt x="159" y="259"/>
                    </a:lnTo>
                    <a:lnTo>
                      <a:pt x="177" y="256"/>
                    </a:lnTo>
                    <a:lnTo>
                      <a:pt x="193" y="247"/>
                    </a:lnTo>
                    <a:lnTo>
                      <a:pt x="208" y="233"/>
                    </a:lnTo>
                    <a:lnTo>
                      <a:pt x="231" y="258"/>
                    </a:lnTo>
                    <a:lnTo>
                      <a:pt x="248" y="283"/>
                    </a:lnTo>
                    <a:lnTo>
                      <a:pt x="261" y="293"/>
                    </a:lnTo>
                    <a:lnTo>
                      <a:pt x="273" y="294"/>
                    </a:lnTo>
                    <a:lnTo>
                      <a:pt x="283" y="290"/>
                    </a:lnTo>
                    <a:lnTo>
                      <a:pt x="288" y="280"/>
                    </a:lnTo>
                    <a:lnTo>
                      <a:pt x="290" y="272"/>
                    </a:lnTo>
                    <a:lnTo>
                      <a:pt x="288" y="264"/>
                    </a:lnTo>
                    <a:lnTo>
                      <a:pt x="286" y="255"/>
                    </a:lnTo>
                    <a:lnTo>
                      <a:pt x="281" y="247"/>
                    </a:lnTo>
                    <a:lnTo>
                      <a:pt x="268" y="239"/>
                    </a:lnTo>
                    <a:lnTo>
                      <a:pt x="251" y="228"/>
                    </a:lnTo>
                    <a:lnTo>
                      <a:pt x="238" y="221"/>
                    </a:lnTo>
                    <a:lnTo>
                      <a:pt x="228" y="215"/>
                    </a:lnTo>
                    <a:lnTo>
                      <a:pt x="219" y="2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Freeform 10">
                <a:extLst>
                  <a:ext uri="{FF2B5EF4-FFF2-40B4-BE49-F238E27FC236}">
                    <a16:creationId xmlns:a16="http://schemas.microsoft.com/office/drawing/2014/main" id="{55726819-32E3-4E8E-A35A-C4269893F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3" y="2834"/>
                <a:ext cx="425" cy="416"/>
              </a:xfrm>
              <a:custGeom>
                <a:avLst/>
                <a:gdLst>
                  <a:gd name="T0" fmla="*/ 165 w 425"/>
                  <a:gd name="T1" fmla="*/ 18 h 416"/>
                  <a:gd name="T2" fmla="*/ 187 w 425"/>
                  <a:gd name="T3" fmla="*/ 0 h 416"/>
                  <a:gd name="T4" fmla="*/ 222 w 425"/>
                  <a:gd name="T5" fmla="*/ 5 h 416"/>
                  <a:gd name="T6" fmla="*/ 274 w 425"/>
                  <a:gd name="T7" fmla="*/ 25 h 416"/>
                  <a:gd name="T8" fmla="*/ 326 w 425"/>
                  <a:gd name="T9" fmla="*/ 59 h 416"/>
                  <a:gd name="T10" fmla="*/ 377 w 425"/>
                  <a:gd name="T11" fmla="*/ 106 h 416"/>
                  <a:gd name="T12" fmla="*/ 411 w 425"/>
                  <a:gd name="T13" fmla="*/ 153 h 416"/>
                  <a:gd name="T14" fmla="*/ 425 w 425"/>
                  <a:gd name="T15" fmla="*/ 201 h 416"/>
                  <a:gd name="T16" fmla="*/ 420 w 425"/>
                  <a:gd name="T17" fmla="*/ 245 h 416"/>
                  <a:gd name="T18" fmla="*/ 401 w 425"/>
                  <a:gd name="T19" fmla="*/ 285 h 416"/>
                  <a:gd name="T20" fmla="*/ 365 w 425"/>
                  <a:gd name="T21" fmla="*/ 322 h 416"/>
                  <a:gd name="T22" fmla="*/ 315 w 425"/>
                  <a:gd name="T23" fmla="*/ 357 h 416"/>
                  <a:gd name="T24" fmla="*/ 253 w 425"/>
                  <a:gd name="T25" fmla="*/ 389 h 416"/>
                  <a:gd name="T26" fmla="*/ 197 w 425"/>
                  <a:gd name="T27" fmla="*/ 402 h 416"/>
                  <a:gd name="T28" fmla="*/ 147 w 425"/>
                  <a:gd name="T29" fmla="*/ 402 h 416"/>
                  <a:gd name="T30" fmla="*/ 113 w 425"/>
                  <a:gd name="T31" fmla="*/ 397 h 416"/>
                  <a:gd name="T32" fmla="*/ 77 w 425"/>
                  <a:gd name="T33" fmla="*/ 402 h 416"/>
                  <a:gd name="T34" fmla="*/ 43 w 425"/>
                  <a:gd name="T35" fmla="*/ 413 h 416"/>
                  <a:gd name="T36" fmla="*/ 16 w 425"/>
                  <a:gd name="T37" fmla="*/ 414 h 416"/>
                  <a:gd name="T38" fmla="*/ 0 w 425"/>
                  <a:gd name="T39" fmla="*/ 395 h 416"/>
                  <a:gd name="T40" fmla="*/ 11 w 425"/>
                  <a:gd name="T41" fmla="*/ 382 h 416"/>
                  <a:gd name="T42" fmla="*/ 35 w 425"/>
                  <a:gd name="T43" fmla="*/ 383 h 416"/>
                  <a:gd name="T44" fmla="*/ 63 w 425"/>
                  <a:gd name="T45" fmla="*/ 379 h 416"/>
                  <a:gd name="T46" fmla="*/ 51 w 425"/>
                  <a:gd name="T47" fmla="*/ 366 h 416"/>
                  <a:gd name="T48" fmla="*/ 25 w 425"/>
                  <a:gd name="T49" fmla="*/ 355 h 416"/>
                  <a:gd name="T50" fmla="*/ 18 w 425"/>
                  <a:gd name="T51" fmla="*/ 337 h 416"/>
                  <a:gd name="T52" fmla="*/ 36 w 425"/>
                  <a:gd name="T53" fmla="*/ 325 h 416"/>
                  <a:gd name="T54" fmla="*/ 60 w 425"/>
                  <a:gd name="T55" fmla="*/ 334 h 416"/>
                  <a:gd name="T56" fmla="*/ 73 w 425"/>
                  <a:gd name="T57" fmla="*/ 356 h 416"/>
                  <a:gd name="T58" fmla="*/ 87 w 425"/>
                  <a:gd name="T59" fmla="*/ 356 h 416"/>
                  <a:gd name="T60" fmla="*/ 108 w 425"/>
                  <a:gd name="T61" fmla="*/ 344 h 416"/>
                  <a:gd name="T62" fmla="*/ 122 w 425"/>
                  <a:gd name="T63" fmla="*/ 317 h 416"/>
                  <a:gd name="T64" fmla="*/ 139 w 425"/>
                  <a:gd name="T65" fmla="*/ 315 h 416"/>
                  <a:gd name="T66" fmla="*/ 145 w 425"/>
                  <a:gd name="T67" fmla="*/ 338 h 416"/>
                  <a:gd name="T68" fmla="*/ 127 w 425"/>
                  <a:gd name="T69" fmla="*/ 357 h 416"/>
                  <a:gd name="T70" fmla="*/ 114 w 425"/>
                  <a:gd name="T71" fmla="*/ 367 h 416"/>
                  <a:gd name="T72" fmla="*/ 128 w 425"/>
                  <a:gd name="T73" fmla="*/ 375 h 416"/>
                  <a:gd name="T74" fmla="*/ 192 w 425"/>
                  <a:gd name="T75" fmla="*/ 367 h 416"/>
                  <a:gd name="T76" fmla="*/ 236 w 425"/>
                  <a:gd name="T77" fmla="*/ 348 h 416"/>
                  <a:gd name="T78" fmla="*/ 297 w 425"/>
                  <a:gd name="T79" fmla="*/ 305 h 416"/>
                  <a:gd name="T80" fmla="*/ 353 w 425"/>
                  <a:gd name="T81" fmla="*/ 262 h 416"/>
                  <a:gd name="T82" fmla="*/ 381 w 425"/>
                  <a:gd name="T83" fmla="*/ 219 h 416"/>
                  <a:gd name="T84" fmla="*/ 383 w 425"/>
                  <a:gd name="T85" fmla="*/ 195 h 416"/>
                  <a:gd name="T86" fmla="*/ 370 w 425"/>
                  <a:gd name="T87" fmla="*/ 169 h 416"/>
                  <a:gd name="T88" fmla="*/ 321 w 425"/>
                  <a:gd name="T89" fmla="*/ 121 h 416"/>
                  <a:gd name="T90" fmla="*/ 276 w 425"/>
                  <a:gd name="T91" fmla="*/ 95 h 416"/>
                  <a:gd name="T92" fmla="*/ 229 w 425"/>
                  <a:gd name="T93" fmla="*/ 77 h 416"/>
                  <a:gd name="T94" fmla="*/ 188 w 425"/>
                  <a:gd name="T95" fmla="*/ 69 h 416"/>
                  <a:gd name="T96" fmla="*/ 162 w 425"/>
                  <a:gd name="T97" fmla="*/ 52 h 416"/>
                  <a:gd name="T98" fmla="*/ 162 w 425"/>
                  <a:gd name="T99" fmla="*/ 31 h 41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25" h="416">
                    <a:moveTo>
                      <a:pt x="162" y="31"/>
                    </a:moveTo>
                    <a:lnTo>
                      <a:pt x="165" y="18"/>
                    </a:lnTo>
                    <a:lnTo>
                      <a:pt x="173" y="8"/>
                    </a:lnTo>
                    <a:lnTo>
                      <a:pt x="187" y="0"/>
                    </a:lnTo>
                    <a:lnTo>
                      <a:pt x="201" y="0"/>
                    </a:lnTo>
                    <a:lnTo>
                      <a:pt x="222" y="5"/>
                    </a:lnTo>
                    <a:lnTo>
                      <a:pt x="251" y="14"/>
                    </a:lnTo>
                    <a:lnTo>
                      <a:pt x="274" y="25"/>
                    </a:lnTo>
                    <a:lnTo>
                      <a:pt x="299" y="39"/>
                    </a:lnTo>
                    <a:lnTo>
                      <a:pt x="326" y="59"/>
                    </a:lnTo>
                    <a:lnTo>
                      <a:pt x="353" y="79"/>
                    </a:lnTo>
                    <a:lnTo>
                      <a:pt x="377" y="106"/>
                    </a:lnTo>
                    <a:lnTo>
                      <a:pt x="396" y="128"/>
                    </a:lnTo>
                    <a:lnTo>
                      <a:pt x="411" y="153"/>
                    </a:lnTo>
                    <a:lnTo>
                      <a:pt x="421" y="179"/>
                    </a:lnTo>
                    <a:lnTo>
                      <a:pt x="425" y="201"/>
                    </a:lnTo>
                    <a:lnTo>
                      <a:pt x="423" y="220"/>
                    </a:lnTo>
                    <a:lnTo>
                      <a:pt x="420" y="245"/>
                    </a:lnTo>
                    <a:lnTo>
                      <a:pt x="413" y="265"/>
                    </a:lnTo>
                    <a:lnTo>
                      <a:pt x="401" y="285"/>
                    </a:lnTo>
                    <a:lnTo>
                      <a:pt x="381" y="306"/>
                    </a:lnTo>
                    <a:lnTo>
                      <a:pt x="365" y="322"/>
                    </a:lnTo>
                    <a:lnTo>
                      <a:pt x="344" y="340"/>
                    </a:lnTo>
                    <a:lnTo>
                      <a:pt x="315" y="357"/>
                    </a:lnTo>
                    <a:lnTo>
                      <a:pt x="290" y="371"/>
                    </a:lnTo>
                    <a:lnTo>
                      <a:pt x="253" y="389"/>
                    </a:lnTo>
                    <a:lnTo>
                      <a:pt x="227" y="397"/>
                    </a:lnTo>
                    <a:lnTo>
                      <a:pt x="197" y="402"/>
                    </a:lnTo>
                    <a:lnTo>
                      <a:pt x="171" y="403"/>
                    </a:lnTo>
                    <a:lnTo>
                      <a:pt x="147" y="402"/>
                    </a:lnTo>
                    <a:lnTo>
                      <a:pt x="129" y="401"/>
                    </a:lnTo>
                    <a:lnTo>
                      <a:pt x="113" y="397"/>
                    </a:lnTo>
                    <a:lnTo>
                      <a:pt x="97" y="396"/>
                    </a:lnTo>
                    <a:lnTo>
                      <a:pt x="77" y="402"/>
                    </a:lnTo>
                    <a:lnTo>
                      <a:pt x="60" y="409"/>
                    </a:lnTo>
                    <a:lnTo>
                      <a:pt x="43" y="413"/>
                    </a:lnTo>
                    <a:lnTo>
                      <a:pt x="31" y="416"/>
                    </a:lnTo>
                    <a:lnTo>
                      <a:pt x="16" y="414"/>
                    </a:lnTo>
                    <a:lnTo>
                      <a:pt x="6" y="409"/>
                    </a:lnTo>
                    <a:lnTo>
                      <a:pt x="0" y="395"/>
                    </a:lnTo>
                    <a:lnTo>
                      <a:pt x="2" y="388"/>
                    </a:lnTo>
                    <a:lnTo>
                      <a:pt x="11" y="382"/>
                    </a:lnTo>
                    <a:lnTo>
                      <a:pt x="23" y="381"/>
                    </a:lnTo>
                    <a:lnTo>
                      <a:pt x="35" y="383"/>
                    </a:lnTo>
                    <a:lnTo>
                      <a:pt x="53" y="383"/>
                    </a:lnTo>
                    <a:lnTo>
                      <a:pt x="63" y="379"/>
                    </a:lnTo>
                    <a:lnTo>
                      <a:pt x="63" y="373"/>
                    </a:lnTo>
                    <a:lnTo>
                      <a:pt x="51" y="366"/>
                    </a:lnTo>
                    <a:lnTo>
                      <a:pt x="36" y="361"/>
                    </a:lnTo>
                    <a:lnTo>
                      <a:pt x="25" y="355"/>
                    </a:lnTo>
                    <a:lnTo>
                      <a:pt x="19" y="346"/>
                    </a:lnTo>
                    <a:lnTo>
                      <a:pt x="18" y="337"/>
                    </a:lnTo>
                    <a:lnTo>
                      <a:pt x="25" y="326"/>
                    </a:lnTo>
                    <a:lnTo>
                      <a:pt x="36" y="325"/>
                    </a:lnTo>
                    <a:lnTo>
                      <a:pt x="48" y="326"/>
                    </a:lnTo>
                    <a:lnTo>
                      <a:pt x="60" y="334"/>
                    </a:lnTo>
                    <a:lnTo>
                      <a:pt x="68" y="346"/>
                    </a:lnTo>
                    <a:lnTo>
                      <a:pt x="73" y="356"/>
                    </a:lnTo>
                    <a:lnTo>
                      <a:pt x="77" y="358"/>
                    </a:lnTo>
                    <a:lnTo>
                      <a:pt x="87" y="356"/>
                    </a:lnTo>
                    <a:lnTo>
                      <a:pt x="99" y="353"/>
                    </a:lnTo>
                    <a:lnTo>
                      <a:pt x="108" y="344"/>
                    </a:lnTo>
                    <a:lnTo>
                      <a:pt x="117" y="327"/>
                    </a:lnTo>
                    <a:lnTo>
                      <a:pt x="122" y="317"/>
                    </a:lnTo>
                    <a:lnTo>
                      <a:pt x="131" y="312"/>
                    </a:lnTo>
                    <a:lnTo>
                      <a:pt x="139" y="315"/>
                    </a:lnTo>
                    <a:lnTo>
                      <a:pt x="145" y="325"/>
                    </a:lnTo>
                    <a:lnTo>
                      <a:pt x="145" y="338"/>
                    </a:lnTo>
                    <a:lnTo>
                      <a:pt x="137" y="349"/>
                    </a:lnTo>
                    <a:lnTo>
                      <a:pt x="127" y="357"/>
                    </a:lnTo>
                    <a:lnTo>
                      <a:pt x="117" y="362"/>
                    </a:lnTo>
                    <a:lnTo>
                      <a:pt x="114" y="367"/>
                    </a:lnTo>
                    <a:lnTo>
                      <a:pt x="118" y="373"/>
                    </a:lnTo>
                    <a:lnTo>
                      <a:pt x="128" y="375"/>
                    </a:lnTo>
                    <a:lnTo>
                      <a:pt x="164" y="373"/>
                    </a:lnTo>
                    <a:lnTo>
                      <a:pt x="192" y="367"/>
                    </a:lnTo>
                    <a:lnTo>
                      <a:pt x="219" y="355"/>
                    </a:lnTo>
                    <a:lnTo>
                      <a:pt x="236" y="348"/>
                    </a:lnTo>
                    <a:lnTo>
                      <a:pt x="260" y="334"/>
                    </a:lnTo>
                    <a:lnTo>
                      <a:pt x="297" y="305"/>
                    </a:lnTo>
                    <a:lnTo>
                      <a:pt x="325" y="285"/>
                    </a:lnTo>
                    <a:lnTo>
                      <a:pt x="353" y="262"/>
                    </a:lnTo>
                    <a:lnTo>
                      <a:pt x="372" y="238"/>
                    </a:lnTo>
                    <a:lnTo>
                      <a:pt x="381" y="219"/>
                    </a:lnTo>
                    <a:lnTo>
                      <a:pt x="382" y="208"/>
                    </a:lnTo>
                    <a:lnTo>
                      <a:pt x="383" y="195"/>
                    </a:lnTo>
                    <a:lnTo>
                      <a:pt x="378" y="182"/>
                    </a:lnTo>
                    <a:lnTo>
                      <a:pt x="370" y="169"/>
                    </a:lnTo>
                    <a:lnTo>
                      <a:pt x="347" y="141"/>
                    </a:lnTo>
                    <a:lnTo>
                      <a:pt x="321" y="121"/>
                    </a:lnTo>
                    <a:lnTo>
                      <a:pt x="297" y="106"/>
                    </a:lnTo>
                    <a:lnTo>
                      <a:pt x="276" y="95"/>
                    </a:lnTo>
                    <a:lnTo>
                      <a:pt x="252" y="83"/>
                    </a:lnTo>
                    <a:lnTo>
                      <a:pt x="229" y="77"/>
                    </a:lnTo>
                    <a:lnTo>
                      <a:pt x="207" y="73"/>
                    </a:lnTo>
                    <a:lnTo>
                      <a:pt x="188" y="69"/>
                    </a:lnTo>
                    <a:lnTo>
                      <a:pt x="172" y="63"/>
                    </a:lnTo>
                    <a:lnTo>
                      <a:pt x="162" y="52"/>
                    </a:lnTo>
                    <a:lnTo>
                      <a:pt x="159" y="40"/>
                    </a:lnTo>
                    <a:lnTo>
                      <a:pt x="16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Freeform 11">
                <a:extLst>
                  <a:ext uri="{FF2B5EF4-FFF2-40B4-BE49-F238E27FC236}">
                    <a16:creationId xmlns:a16="http://schemas.microsoft.com/office/drawing/2014/main" id="{33D748F0-1AA9-4D36-93BE-CBDC666BC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5" y="2917"/>
                <a:ext cx="207" cy="417"/>
              </a:xfrm>
              <a:custGeom>
                <a:avLst/>
                <a:gdLst>
                  <a:gd name="T0" fmla="*/ 57 w 207"/>
                  <a:gd name="T1" fmla="*/ 25 h 417"/>
                  <a:gd name="T2" fmla="*/ 95 w 207"/>
                  <a:gd name="T3" fmla="*/ 0 h 417"/>
                  <a:gd name="T4" fmla="*/ 124 w 207"/>
                  <a:gd name="T5" fmla="*/ 6 h 417"/>
                  <a:gd name="T6" fmla="*/ 130 w 207"/>
                  <a:gd name="T7" fmla="*/ 32 h 417"/>
                  <a:gd name="T8" fmla="*/ 114 w 207"/>
                  <a:gd name="T9" fmla="*/ 68 h 417"/>
                  <a:gd name="T10" fmla="*/ 79 w 207"/>
                  <a:gd name="T11" fmla="*/ 118 h 417"/>
                  <a:gd name="T12" fmla="*/ 56 w 207"/>
                  <a:gd name="T13" fmla="*/ 170 h 417"/>
                  <a:gd name="T14" fmla="*/ 45 w 207"/>
                  <a:gd name="T15" fmla="*/ 214 h 417"/>
                  <a:gd name="T16" fmla="*/ 40 w 207"/>
                  <a:gd name="T17" fmla="*/ 269 h 417"/>
                  <a:gd name="T18" fmla="*/ 40 w 207"/>
                  <a:gd name="T19" fmla="*/ 295 h 417"/>
                  <a:gd name="T20" fmla="*/ 51 w 207"/>
                  <a:gd name="T21" fmla="*/ 336 h 417"/>
                  <a:gd name="T22" fmla="*/ 79 w 207"/>
                  <a:gd name="T23" fmla="*/ 357 h 417"/>
                  <a:gd name="T24" fmla="*/ 112 w 207"/>
                  <a:gd name="T25" fmla="*/ 357 h 417"/>
                  <a:gd name="T26" fmla="*/ 125 w 207"/>
                  <a:gd name="T27" fmla="*/ 330 h 417"/>
                  <a:gd name="T28" fmla="*/ 132 w 207"/>
                  <a:gd name="T29" fmla="*/ 300 h 417"/>
                  <a:gd name="T30" fmla="*/ 154 w 207"/>
                  <a:gd name="T31" fmla="*/ 300 h 417"/>
                  <a:gd name="T32" fmla="*/ 152 w 207"/>
                  <a:gd name="T33" fmla="*/ 327 h 417"/>
                  <a:gd name="T34" fmla="*/ 138 w 207"/>
                  <a:gd name="T35" fmla="*/ 355 h 417"/>
                  <a:gd name="T36" fmla="*/ 164 w 207"/>
                  <a:gd name="T37" fmla="*/ 361 h 417"/>
                  <a:gd name="T38" fmla="*/ 192 w 207"/>
                  <a:gd name="T39" fmla="*/ 351 h 417"/>
                  <a:gd name="T40" fmla="*/ 207 w 207"/>
                  <a:gd name="T41" fmla="*/ 356 h 417"/>
                  <a:gd name="T42" fmla="*/ 194 w 207"/>
                  <a:gd name="T43" fmla="*/ 379 h 417"/>
                  <a:gd name="T44" fmla="*/ 166 w 207"/>
                  <a:gd name="T45" fmla="*/ 383 h 417"/>
                  <a:gd name="T46" fmla="*/ 147 w 207"/>
                  <a:gd name="T47" fmla="*/ 382 h 417"/>
                  <a:gd name="T48" fmla="*/ 163 w 207"/>
                  <a:gd name="T49" fmla="*/ 389 h 417"/>
                  <a:gd name="T50" fmla="*/ 189 w 207"/>
                  <a:gd name="T51" fmla="*/ 390 h 417"/>
                  <a:gd name="T52" fmla="*/ 194 w 207"/>
                  <a:gd name="T53" fmla="*/ 406 h 417"/>
                  <a:gd name="T54" fmla="*/ 185 w 207"/>
                  <a:gd name="T55" fmla="*/ 416 h 417"/>
                  <a:gd name="T56" fmla="*/ 151 w 207"/>
                  <a:gd name="T57" fmla="*/ 413 h 417"/>
                  <a:gd name="T58" fmla="*/ 118 w 207"/>
                  <a:gd name="T59" fmla="*/ 393 h 417"/>
                  <a:gd name="T60" fmla="*/ 67 w 207"/>
                  <a:gd name="T61" fmla="*/ 384 h 417"/>
                  <a:gd name="T62" fmla="*/ 27 w 207"/>
                  <a:gd name="T63" fmla="*/ 357 h 417"/>
                  <a:gd name="T64" fmla="*/ 8 w 207"/>
                  <a:gd name="T65" fmla="*/ 314 h 417"/>
                  <a:gd name="T66" fmla="*/ 0 w 207"/>
                  <a:gd name="T67" fmla="*/ 242 h 417"/>
                  <a:gd name="T68" fmla="*/ 10 w 207"/>
                  <a:gd name="T69" fmla="*/ 179 h 417"/>
                  <a:gd name="T70" fmla="*/ 25 w 207"/>
                  <a:gd name="T71" fmla="*/ 110 h 417"/>
                  <a:gd name="T72" fmla="*/ 42 w 207"/>
                  <a:gd name="T73" fmla="*/ 54 h 4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07" h="417">
                    <a:moveTo>
                      <a:pt x="42" y="54"/>
                    </a:moveTo>
                    <a:lnTo>
                      <a:pt x="57" y="25"/>
                    </a:lnTo>
                    <a:lnTo>
                      <a:pt x="73" y="9"/>
                    </a:lnTo>
                    <a:lnTo>
                      <a:pt x="95" y="0"/>
                    </a:lnTo>
                    <a:lnTo>
                      <a:pt x="115" y="0"/>
                    </a:lnTo>
                    <a:lnTo>
                      <a:pt x="124" y="6"/>
                    </a:lnTo>
                    <a:lnTo>
                      <a:pt x="128" y="15"/>
                    </a:lnTo>
                    <a:lnTo>
                      <a:pt x="130" y="32"/>
                    </a:lnTo>
                    <a:lnTo>
                      <a:pt x="126" y="51"/>
                    </a:lnTo>
                    <a:lnTo>
                      <a:pt x="114" y="68"/>
                    </a:lnTo>
                    <a:lnTo>
                      <a:pt x="94" y="92"/>
                    </a:lnTo>
                    <a:lnTo>
                      <a:pt x="79" y="118"/>
                    </a:lnTo>
                    <a:lnTo>
                      <a:pt x="67" y="142"/>
                    </a:lnTo>
                    <a:lnTo>
                      <a:pt x="56" y="170"/>
                    </a:lnTo>
                    <a:lnTo>
                      <a:pt x="49" y="193"/>
                    </a:lnTo>
                    <a:lnTo>
                      <a:pt x="45" y="214"/>
                    </a:lnTo>
                    <a:lnTo>
                      <a:pt x="41" y="241"/>
                    </a:lnTo>
                    <a:lnTo>
                      <a:pt x="40" y="269"/>
                    </a:lnTo>
                    <a:lnTo>
                      <a:pt x="39" y="272"/>
                    </a:lnTo>
                    <a:lnTo>
                      <a:pt x="40" y="295"/>
                    </a:lnTo>
                    <a:lnTo>
                      <a:pt x="44" y="319"/>
                    </a:lnTo>
                    <a:lnTo>
                      <a:pt x="51" y="336"/>
                    </a:lnTo>
                    <a:lnTo>
                      <a:pt x="62" y="351"/>
                    </a:lnTo>
                    <a:lnTo>
                      <a:pt x="79" y="357"/>
                    </a:lnTo>
                    <a:lnTo>
                      <a:pt x="96" y="362"/>
                    </a:lnTo>
                    <a:lnTo>
                      <a:pt x="112" y="357"/>
                    </a:lnTo>
                    <a:lnTo>
                      <a:pt x="122" y="346"/>
                    </a:lnTo>
                    <a:lnTo>
                      <a:pt x="125" y="330"/>
                    </a:lnTo>
                    <a:lnTo>
                      <a:pt x="124" y="313"/>
                    </a:lnTo>
                    <a:lnTo>
                      <a:pt x="132" y="300"/>
                    </a:lnTo>
                    <a:lnTo>
                      <a:pt x="140" y="295"/>
                    </a:lnTo>
                    <a:lnTo>
                      <a:pt x="154" y="300"/>
                    </a:lnTo>
                    <a:lnTo>
                      <a:pt x="155" y="310"/>
                    </a:lnTo>
                    <a:lnTo>
                      <a:pt x="152" y="327"/>
                    </a:lnTo>
                    <a:lnTo>
                      <a:pt x="146" y="344"/>
                    </a:lnTo>
                    <a:lnTo>
                      <a:pt x="138" y="355"/>
                    </a:lnTo>
                    <a:lnTo>
                      <a:pt x="148" y="361"/>
                    </a:lnTo>
                    <a:lnTo>
                      <a:pt x="164" y="361"/>
                    </a:lnTo>
                    <a:lnTo>
                      <a:pt x="181" y="357"/>
                    </a:lnTo>
                    <a:lnTo>
                      <a:pt x="192" y="351"/>
                    </a:lnTo>
                    <a:lnTo>
                      <a:pt x="201" y="351"/>
                    </a:lnTo>
                    <a:lnTo>
                      <a:pt x="207" y="356"/>
                    </a:lnTo>
                    <a:lnTo>
                      <a:pt x="205" y="368"/>
                    </a:lnTo>
                    <a:lnTo>
                      <a:pt x="194" y="379"/>
                    </a:lnTo>
                    <a:lnTo>
                      <a:pt x="179" y="383"/>
                    </a:lnTo>
                    <a:lnTo>
                      <a:pt x="166" y="383"/>
                    </a:lnTo>
                    <a:lnTo>
                      <a:pt x="153" y="381"/>
                    </a:lnTo>
                    <a:lnTo>
                      <a:pt x="147" y="382"/>
                    </a:lnTo>
                    <a:lnTo>
                      <a:pt x="150" y="387"/>
                    </a:lnTo>
                    <a:lnTo>
                      <a:pt x="163" y="389"/>
                    </a:lnTo>
                    <a:lnTo>
                      <a:pt x="175" y="389"/>
                    </a:lnTo>
                    <a:lnTo>
                      <a:pt x="189" y="390"/>
                    </a:lnTo>
                    <a:lnTo>
                      <a:pt x="195" y="395"/>
                    </a:lnTo>
                    <a:lnTo>
                      <a:pt x="194" y="406"/>
                    </a:lnTo>
                    <a:lnTo>
                      <a:pt x="188" y="415"/>
                    </a:lnTo>
                    <a:lnTo>
                      <a:pt x="185" y="416"/>
                    </a:lnTo>
                    <a:lnTo>
                      <a:pt x="171" y="417"/>
                    </a:lnTo>
                    <a:lnTo>
                      <a:pt x="151" y="413"/>
                    </a:lnTo>
                    <a:lnTo>
                      <a:pt x="135" y="402"/>
                    </a:lnTo>
                    <a:lnTo>
                      <a:pt x="118" y="393"/>
                    </a:lnTo>
                    <a:lnTo>
                      <a:pt x="98" y="389"/>
                    </a:lnTo>
                    <a:lnTo>
                      <a:pt x="67" y="384"/>
                    </a:lnTo>
                    <a:lnTo>
                      <a:pt x="43" y="372"/>
                    </a:lnTo>
                    <a:lnTo>
                      <a:pt x="27" y="357"/>
                    </a:lnTo>
                    <a:lnTo>
                      <a:pt x="17" y="339"/>
                    </a:lnTo>
                    <a:lnTo>
                      <a:pt x="8" y="314"/>
                    </a:lnTo>
                    <a:lnTo>
                      <a:pt x="0" y="274"/>
                    </a:lnTo>
                    <a:lnTo>
                      <a:pt x="0" y="242"/>
                    </a:lnTo>
                    <a:lnTo>
                      <a:pt x="4" y="210"/>
                    </a:lnTo>
                    <a:lnTo>
                      <a:pt x="10" y="179"/>
                    </a:lnTo>
                    <a:lnTo>
                      <a:pt x="17" y="142"/>
                    </a:lnTo>
                    <a:lnTo>
                      <a:pt x="25" y="110"/>
                    </a:lnTo>
                    <a:lnTo>
                      <a:pt x="33" y="78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Freeform 12">
                <a:extLst>
                  <a:ext uri="{FF2B5EF4-FFF2-40B4-BE49-F238E27FC236}">
                    <a16:creationId xmlns:a16="http://schemas.microsoft.com/office/drawing/2014/main" id="{2C42948A-63EC-47D7-991E-334F454D8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9" y="3335"/>
                <a:ext cx="181" cy="488"/>
              </a:xfrm>
              <a:custGeom>
                <a:avLst/>
                <a:gdLst>
                  <a:gd name="T0" fmla="*/ 16 w 181"/>
                  <a:gd name="T1" fmla="*/ 0 h 488"/>
                  <a:gd name="T2" fmla="*/ 42 w 181"/>
                  <a:gd name="T3" fmla="*/ 11 h 488"/>
                  <a:gd name="T4" fmla="*/ 65 w 181"/>
                  <a:gd name="T5" fmla="*/ 37 h 488"/>
                  <a:gd name="T6" fmla="*/ 88 w 181"/>
                  <a:gd name="T7" fmla="*/ 75 h 488"/>
                  <a:gd name="T8" fmla="*/ 100 w 181"/>
                  <a:gd name="T9" fmla="*/ 107 h 488"/>
                  <a:gd name="T10" fmla="*/ 105 w 181"/>
                  <a:gd name="T11" fmla="*/ 148 h 488"/>
                  <a:gd name="T12" fmla="*/ 108 w 181"/>
                  <a:gd name="T13" fmla="*/ 181 h 488"/>
                  <a:gd name="T14" fmla="*/ 108 w 181"/>
                  <a:gd name="T15" fmla="*/ 209 h 488"/>
                  <a:gd name="T16" fmla="*/ 105 w 181"/>
                  <a:gd name="T17" fmla="*/ 233 h 488"/>
                  <a:gd name="T18" fmla="*/ 97 w 181"/>
                  <a:gd name="T19" fmla="*/ 271 h 488"/>
                  <a:gd name="T20" fmla="*/ 86 w 181"/>
                  <a:gd name="T21" fmla="*/ 304 h 488"/>
                  <a:gd name="T22" fmla="*/ 80 w 181"/>
                  <a:gd name="T23" fmla="*/ 336 h 488"/>
                  <a:gd name="T24" fmla="*/ 65 w 181"/>
                  <a:gd name="T25" fmla="*/ 370 h 488"/>
                  <a:gd name="T26" fmla="*/ 61 w 181"/>
                  <a:gd name="T27" fmla="*/ 389 h 488"/>
                  <a:gd name="T28" fmla="*/ 62 w 181"/>
                  <a:gd name="T29" fmla="*/ 400 h 488"/>
                  <a:gd name="T30" fmla="*/ 77 w 181"/>
                  <a:gd name="T31" fmla="*/ 412 h 488"/>
                  <a:gd name="T32" fmla="*/ 109 w 181"/>
                  <a:gd name="T33" fmla="*/ 418 h 488"/>
                  <a:gd name="T34" fmla="*/ 144 w 181"/>
                  <a:gd name="T35" fmla="*/ 429 h 488"/>
                  <a:gd name="T36" fmla="*/ 175 w 181"/>
                  <a:gd name="T37" fmla="*/ 446 h 488"/>
                  <a:gd name="T38" fmla="*/ 181 w 181"/>
                  <a:gd name="T39" fmla="*/ 456 h 488"/>
                  <a:gd name="T40" fmla="*/ 179 w 181"/>
                  <a:gd name="T41" fmla="*/ 467 h 488"/>
                  <a:gd name="T42" fmla="*/ 169 w 181"/>
                  <a:gd name="T43" fmla="*/ 476 h 488"/>
                  <a:gd name="T44" fmla="*/ 132 w 181"/>
                  <a:gd name="T45" fmla="*/ 488 h 488"/>
                  <a:gd name="T46" fmla="*/ 120 w 181"/>
                  <a:gd name="T47" fmla="*/ 482 h 488"/>
                  <a:gd name="T48" fmla="*/ 112 w 181"/>
                  <a:gd name="T49" fmla="*/ 472 h 488"/>
                  <a:gd name="T50" fmla="*/ 96 w 181"/>
                  <a:gd name="T51" fmla="*/ 458 h 488"/>
                  <a:gd name="T52" fmla="*/ 73 w 181"/>
                  <a:gd name="T53" fmla="*/ 444 h 488"/>
                  <a:gd name="T54" fmla="*/ 48 w 181"/>
                  <a:gd name="T55" fmla="*/ 444 h 488"/>
                  <a:gd name="T56" fmla="*/ 29 w 181"/>
                  <a:gd name="T57" fmla="*/ 443 h 488"/>
                  <a:gd name="T58" fmla="*/ 10 w 181"/>
                  <a:gd name="T59" fmla="*/ 435 h 488"/>
                  <a:gd name="T60" fmla="*/ 3 w 181"/>
                  <a:gd name="T61" fmla="*/ 426 h 488"/>
                  <a:gd name="T62" fmla="*/ 4 w 181"/>
                  <a:gd name="T63" fmla="*/ 409 h 488"/>
                  <a:gd name="T64" fmla="*/ 12 w 181"/>
                  <a:gd name="T65" fmla="*/ 396 h 488"/>
                  <a:gd name="T66" fmla="*/ 21 w 181"/>
                  <a:gd name="T67" fmla="*/ 383 h 488"/>
                  <a:gd name="T68" fmla="*/ 32 w 181"/>
                  <a:gd name="T69" fmla="*/ 373 h 488"/>
                  <a:gd name="T70" fmla="*/ 36 w 181"/>
                  <a:gd name="T71" fmla="*/ 359 h 488"/>
                  <a:gd name="T72" fmla="*/ 35 w 181"/>
                  <a:gd name="T73" fmla="*/ 336 h 488"/>
                  <a:gd name="T74" fmla="*/ 36 w 181"/>
                  <a:gd name="T75" fmla="*/ 303 h 488"/>
                  <a:gd name="T76" fmla="*/ 42 w 181"/>
                  <a:gd name="T77" fmla="*/ 281 h 488"/>
                  <a:gd name="T78" fmla="*/ 50 w 181"/>
                  <a:gd name="T79" fmla="*/ 254 h 488"/>
                  <a:gd name="T80" fmla="*/ 62 w 181"/>
                  <a:gd name="T81" fmla="*/ 236 h 488"/>
                  <a:gd name="T82" fmla="*/ 62 w 181"/>
                  <a:gd name="T83" fmla="*/ 219 h 488"/>
                  <a:gd name="T84" fmla="*/ 58 w 181"/>
                  <a:gd name="T85" fmla="*/ 202 h 488"/>
                  <a:gd name="T86" fmla="*/ 48 w 181"/>
                  <a:gd name="T87" fmla="*/ 174 h 488"/>
                  <a:gd name="T88" fmla="*/ 33 w 181"/>
                  <a:gd name="T89" fmla="*/ 140 h 488"/>
                  <a:gd name="T90" fmla="*/ 18 w 181"/>
                  <a:gd name="T91" fmla="*/ 114 h 488"/>
                  <a:gd name="T92" fmla="*/ 10 w 181"/>
                  <a:gd name="T93" fmla="*/ 87 h 488"/>
                  <a:gd name="T94" fmla="*/ 6 w 181"/>
                  <a:gd name="T95" fmla="*/ 67 h 488"/>
                  <a:gd name="T96" fmla="*/ 1 w 181"/>
                  <a:gd name="T97" fmla="*/ 40 h 488"/>
                  <a:gd name="T98" fmla="*/ 0 w 181"/>
                  <a:gd name="T99" fmla="*/ 15 h 488"/>
                  <a:gd name="T100" fmla="*/ 6 w 181"/>
                  <a:gd name="T101" fmla="*/ 3 h 488"/>
                  <a:gd name="T102" fmla="*/ 16 w 181"/>
                  <a:gd name="T103" fmla="*/ 0 h 48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81" h="488">
                    <a:moveTo>
                      <a:pt x="16" y="0"/>
                    </a:moveTo>
                    <a:lnTo>
                      <a:pt x="42" y="11"/>
                    </a:lnTo>
                    <a:lnTo>
                      <a:pt x="65" y="37"/>
                    </a:lnTo>
                    <a:lnTo>
                      <a:pt x="88" y="75"/>
                    </a:lnTo>
                    <a:lnTo>
                      <a:pt x="100" y="107"/>
                    </a:lnTo>
                    <a:lnTo>
                      <a:pt x="105" y="148"/>
                    </a:lnTo>
                    <a:lnTo>
                      <a:pt x="108" y="181"/>
                    </a:lnTo>
                    <a:lnTo>
                      <a:pt x="108" y="209"/>
                    </a:lnTo>
                    <a:lnTo>
                      <a:pt x="105" y="233"/>
                    </a:lnTo>
                    <a:lnTo>
                      <a:pt x="97" y="271"/>
                    </a:lnTo>
                    <a:lnTo>
                      <a:pt x="86" y="304"/>
                    </a:lnTo>
                    <a:lnTo>
                      <a:pt x="80" y="336"/>
                    </a:lnTo>
                    <a:lnTo>
                      <a:pt x="65" y="370"/>
                    </a:lnTo>
                    <a:lnTo>
                      <a:pt x="61" y="389"/>
                    </a:lnTo>
                    <a:lnTo>
                      <a:pt x="62" y="400"/>
                    </a:lnTo>
                    <a:lnTo>
                      <a:pt x="77" y="412"/>
                    </a:lnTo>
                    <a:lnTo>
                      <a:pt x="109" y="418"/>
                    </a:lnTo>
                    <a:lnTo>
                      <a:pt x="144" y="429"/>
                    </a:lnTo>
                    <a:lnTo>
                      <a:pt x="175" y="446"/>
                    </a:lnTo>
                    <a:lnTo>
                      <a:pt x="181" y="456"/>
                    </a:lnTo>
                    <a:lnTo>
                      <a:pt x="179" y="467"/>
                    </a:lnTo>
                    <a:lnTo>
                      <a:pt x="169" y="476"/>
                    </a:lnTo>
                    <a:lnTo>
                      <a:pt x="132" y="488"/>
                    </a:lnTo>
                    <a:lnTo>
                      <a:pt x="120" y="482"/>
                    </a:lnTo>
                    <a:lnTo>
                      <a:pt x="112" y="472"/>
                    </a:lnTo>
                    <a:lnTo>
                      <a:pt x="96" y="458"/>
                    </a:lnTo>
                    <a:lnTo>
                      <a:pt x="73" y="444"/>
                    </a:lnTo>
                    <a:lnTo>
                      <a:pt x="48" y="444"/>
                    </a:lnTo>
                    <a:lnTo>
                      <a:pt x="29" y="443"/>
                    </a:lnTo>
                    <a:lnTo>
                      <a:pt x="10" y="435"/>
                    </a:lnTo>
                    <a:lnTo>
                      <a:pt x="3" y="426"/>
                    </a:lnTo>
                    <a:lnTo>
                      <a:pt x="4" y="409"/>
                    </a:lnTo>
                    <a:lnTo>
                      <a:pt x="12" y="396"/>
                    </a:lnTo>
                    <a:lnTo>
                      <a:pt x="21" y="383"/>
                    </a:lnTo>
                    <a:lnTo>
                      <a:pt x="32" y="373"/>
                    </a:lnTo>
                    <a:lnTo>
                      <a:pt x="36" y="359"/>
                    </a:lnTo>
                    <a:lnTo>
                      <a:pt x="35" y="336"/>
                    </a:lnTo>
                    <a:lnTo>
                      <a:pt x="36" y="303"/>
                    </a:lnTo>
                    <a:lnTo>
                      <a:pt x="42" y="281"/>
                    </a:lnTo>
                    <a:lnTo>
                      <a:pt x="50" y="254"/>
                    </a:lnTo>
                    <a:lnTo>
                      <a:pt x="62" y="236"/>
                    </a:lnTo>
                    <a:lnTo>
                      <a:pt x="62" y="219"/>
                    </a:lnTo>
                    <a:lnTo>
                      <a:pt x="58" y="202"/>
                    </a:lnTo>
                    <a:lnTo>
                      <a:pt x="48" y="174"/>
                    </a:lnTo>
                    <a:lnTo>
                      <a:pt x="33" y="140"/>
                    </a:lnTo>
                    <a:lnTo>
                      <a:pt x="18" y="114"/>
                    </a:lnTo>
                    <a:lnTo>
                      <a:pt x="10" y="87"/>
                    </a:lnTo>
                    <a:lnTo>
                      <a:pt x="6" y="67"/>
                    </a:lnTo>
                    <a:lnTo>
                      <a:pt x="1" y="40"/>
                    </a:lnTo>
                    <a:lnTo>
                      <a:pt x="0" y="15"/>
                    </a:lnTo>
                    <a:lnTo>
                      <a:pt x="6" y="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Freeform 13">
                <a:extLst>
                  <a:ext uri="{FF2B5EF4-FFF2-40B4-BE49-F238E27FC236}">
                    <a16:creationId xmlns:a16="http://schemas.microsoft.com/office/drawing/2014/main" id="{C9757E1F-BCBA-4D92-8CC8-5363314E2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2" y="3335"/>
                <a:ext cx="191" cy="477"/>
              </a:xfrm>
              <a:custGeom>
                <a:avLst/>
                <a:gdLst>
                  <a:gd name="T0" fmla="*/ 163 w 191"/>
                  <a:gd name="T1" fmla="*/ 0 h 477"/>
                  <a:gd name="T2" fmla="*/ 140 w 191"/>
                  <a:gd name="T3" fmla="*/ 19 h 477"/>
                  <a:gd name="T4" fmla="*/ 120 w 191"/>
                  <a:gd name="T5" fmla="*/ 51 h 477"/>
                  <a:gd name="T6" fmla="*/ 99 w 191"/>
                  <a:gd name="T7" fmla="*/ 94 h 477"/>
                  <a:gd name="T8" fmla="*/ 90 w 191"/>
                  <a:gd name="T9" fmla="*/ 139 h 477"/>
                  <a:gd name="T10" fmla="*/ 85 w 191"/>
                  <a:gd name="T11" fmla="*/ 170 h 477"/>
                  <a:gd name="T12" fmla="*/ 87 w 191"/>
                  <a:gd name="T13" fmla="*/ 206 h 477"/>
                  <a:gd name="T14" fmla="*/ 88 w 191"/>
                  <a:gd name="T15" fmla="*/ 232 h 477"/>
                  <a:gd name="T16" fmla="*/ 96 w 191"/>
                  <a:gd name="T17" fmla="*/ 262 h 477"/>
                  <a:gd name="T18" fmla="*/ 108 w 191"/>
                  <a:gd name="T19" fmla="*/ 293 h 477"/>
                  <a:gd name="T20" fmla="*/ 119 w 191"/>
                  <a:gd name="T21" fmla="*/ 320 h 477"/>
                  <a:gd name="T22" fmla="*/ 126 w 191"/>
                  <a:gd name="T23" fmla="*/ 344 h 477"/>
                  <a:gd name="T24" fmla="*/ 132 w 191"/>
                  <a:gd name="T25" fmla="*/ 363 h 477"/>
                  <a:gd name="T26" fmla="*/ 131 w 191"/>
                  <a:gd name="T27" fmla="*/ 378 h 477"/>
                  <a:gd name="T28" fmla="*/ 120 w 191"/>
                  <a:gd name="T29" fmla="*/ 385 h 477"/>
                  <a:gd name="T30" fmla="*/ 93 w 191"/>
                  <a:gd name="T31" fmla="*/ 391 h 477"/>
                  <a:gd name="T32" fmla="*/ 66 w 191"/>
                  <a:gd name="T33" fmla="*/ 401 h 477"/>
                  <a:gd name="T34" fmla="*/ 49 w 191"/>
                  <a:gd name="T35" fmla="*/ 404 h 477"/>
                  <a:gd name="T36" fmla="*/ 25 w 191"/>
                  <a:gd name="T37" fmla="*/ 419 h 477"/>
                  <a:gd name="T38" fmla="*/ 8 w 191"/>
                  <a:gd name="T39" fmla="*/ 431 h 477"/>
                  <a:gd name="T40" fmla="*/ 0 w 191"/>
                  <a:gd name="T41" fmla="*/ 445 h 477"/>
                  <a:gd name="T42" fmla="*/ 7 w 191"/>
                  <a:gd name="T43" fmla="*/ 457 h 477"/>
                  <a:gd name="T44" fmla="*/ 19 w 191"/>
                  <a:gd name="T45" fmla="*/ 472 h 477"/>
                  <a:gd name="T46" fmla="*/ 41 w 191"/>
                  <a:gd name="T47" fmla="*/ 477 h 477"/>
                  <a:gd name="T48" fmla="*/ 57 w 191"/>
                  <a:gd name="T49" fmla="*/ 470 h 477"/>
                  <a:gd name="T50" fmla="*/ 66 w 191"/>
                  <a:gd name="T51" fmla="*/ 455 h 477"/>
                  <a:gd name="T52" fmla="*/ 76 w 191"/>
                  <a:gd name="T53" fmla="*/ 439 h 477"/>
                  <a:gd name="T54" fmla="*/ 96 w 191"/>
                  <a:gd name="T55" fmla="*/ 425 h 477"/>
                  <a:gd name="T56" fmla="*/ 119 w 191"/>
                  <a:gd name="T57" fmla="*/ 417 h 477"/>
                  <a:gd name="T58" fmla="*/ 143 w 191"/>
                  <a:gd name="T59" fmla="*/ 416 h 477"/>
                  <a:gd name="T60" fmla="*/ 161 w 191"/>
                  <a:gd name="T61" fmla="*/ 419 h 477"/>
                  <a:gd name="T62" fmla="*/ 169 w 191"/>
                  <a:gd name="T63" fmla="*/ 414 h 477"/>
                  <a:gd name="T64" fmla="*/ 176 w 191"/>
                  <a:gd name="T65" fmla="*/ 404 h 477"/>
                  <a:gd name="T66" fmla="*/ 175 w 191"/>
                  <a:gd name="T67" fmla="*/ 388 h 477"/>
                  <a:gd name="T68" fmla="*/ 163 w 191"/>
                  <a:gd name="T69" fmla="*/ 364 h 477"/>
                  <a:gd name="T70" fmla="*/ 149 w 191"/>
                  <a:gd name="T71" fmla="*/ 331 h 477"/>
                  <a:gd name="T72" fmla="*/ 140 w 191"/>
                  <a:gd name="T73" fmla="*/ 296 h 477"/>
                  <a:gd name="T74" fmla="*/ 137 w 191"/>
                  <a:gd name="T75" fmla="*/ 249 h 477"/>
                  <a:gd name="T76" fmla="*/ 134 w 191"/>
                  <a:gd name="T77" fmla="*/ 218 h 477"/>
                  <a:gd name="T78" fmla="*/ 131 w 191"/>
                  <a:gd name="T79" fmla="*/ 185 h 477"/>
                  <a:gd name="T80" fmla="*/ 137 w 191"/>
                  <a:gd name="T81" fmla="*/ 162 h 477"/>
                  <a:gd name="T82" fmla="*/ 157 w 191"/>
                  <a:gd name="T83" fmla="*/ 126 h 477"/>
                  <a:gd name="T84" fmla="*/ 170 w 191"/>
                  <a:gd name="T85" fmla="*/ 103 h 477"/>
                  <a:gd name="T86" fmla="*/ 184 w 191"/>
                  <a:gd name="T87" fmla="*/ 75 h 477"/>
                  <a:gd name="T88" fmla="*/ 191 w 191"/>
                  <a:gd name="T89" fmla="*/ 48 h 477"/>
                  <a:gd name="T90" fmla="*/ 190 w 191"/>
                  <a:gd name="T91" fmla="*/ 15 h 477"/>
                  <a:gd name="T92" fmla="*/ 176 w 191"/>
                  <a:gd name="T93" fmla="*/ 1 h 477"/>
                  <a:gd name="T94" fmla="*/ 163 w 191"/>
                  <a:gd name="T95" fmla="*/ 0 h 47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91" h="477">
                    <a:moveTo>
                      <a:pt x="163" y="0"/>
                    </a:moveTo>
                    <a:lnTo>
                      <a:pt x="140" y="19"/>
                    </a:lnTo>
                    <a:lnTo>
                      <a:pt x="120" y="51"/>
                    </a:lnTo>
                    <a:lnTo>
                      <a:pt x="99" y="94"/>
                    </a:lnTo>
                    <a:lnTo>
                      <a:pt x="90" y="139"/>
                    </a:lnTo>
                    <a:lnTo>
                      <a:pt x="85" y="170"/>
                    </a:lnTo>
                    <a:lnTo>
                      <a:pt x="87" y="206"/>
                    </a:lnTo>
                    <a:lnTo>
                      <a:pt x="88" y="232"/>
                    </a:lnTo>
                    <a:lnTo>
                      <a:pt x="96" y="262"/>
                    </a:lnTo>
                    <a:lnTo>
                      <a:pt x="108" y="293"/>
                    </a:lnTo>
                    <a:lnTo>
                      <a:pt x="119" y="320"/>
                    </a:lnTo>
                    <a:lnTo>
                      <a:pt x="126" y="344"/>
                    </a:lnTo>
                    <a:lnTo>
                      <a:pt x="132" y="363"/>
                    </a:lnTo>
                    <a:lnTo>
                      <a:pt x="131" y="378"/>
                    </a:lnTo>
                    <a:lnTo>
                      <a:pt x="120" y="385"/>
                    </a:lnTo>
                    <a:lnTo>
                      <a:pt x="93" y="391"/>
                    </a:lnTo>
                    <a:lnTo>
                      <a:pt x="66" y="401"/>
                    </a:lnTo>
                    <a:lnTo>
                      <a:pt x="49" y="404"/>
                    </a:lnTo>
                    <a:lnTo>
                      <a:pt x="25" y="419"/>
                    </a:lnTo>
                    <a:lnTo>
                      <a:pt x="8" y="431"/>
                    </a:lnTo>
                    <a:lnTo>
                      <a:pt x="0" y="445"/>
                    </a:lnTo>
                    <a:lnTo>
                      <a:pt x="7" y="457"/>
                    </a:lnTo>
                    <a:lnTo>
                      <a:pt x="19" y="472"/>
                    </a:lnTo>
                    <a:lnTo>
                      <a:pt x="41" y="477"/>
                    </a:lnTo>
                    <a:lnTo>
                      <a:pt x="57" y="470"/>
                    </a:lnTo>
                    <a:lnTo>
                      <a:pt x="66" y="455"/>
                    </a:lnTo>
                    <a:lnTo>
                      <a:pt x="76" y="439"/>
                    </a:lnTo>
                    <a:lnTo>
                      <a:pt x="96" y="425"/>
                    </a:lnTo>
                    <a:lnTo>
                      <a:pt x="119" y="417"/>
                    </a:lnTo>
                    <a:lnTo>
                      <a:pt x="143" y="416"/>
                    </a:lnTo>
                    <a:lnTo>
                      <a:pt x="161" y="419"/>
                    </a:lnTo>
                    <a:lnTo>
                      <a:pt x="169" y="414"/>
                    </a:lnTo>
                    <a:lnTo>
                      <a:pt x="176" y="404"/>
                    </a:lnTo>
                    <a:lnTo>
                      <a:pt x="175" y="388"/>
                    </a:lnTo>
                    <a:lnTo>
                      <a:pt x="163" y="364"/>
                    </a:lnTo>
                    <a:lnTo>
                      <a:pt x="149" y="331"/>
                    </a:lnTo>
                    <a:lnTo>
                      <a:pt x="140" y="296"/>
                    </a:lnTo>
                    <a:lnTo>
                      <a:pt x="137" y="249"/>
                    </a:lnTo>
                    <a:lnTo>
                      <a:pt x="134" y="218"/>
                    </a:lnTo>
                    <a:lnTo>
                      <a:pt x="131" y="185"/>
                    </a:lnTo>
                    <a:lnTo>
                      <a:pt x="137" y="162"/>
                    </a:lnTo>
                    <a:lnTo>
                      <a:pt x="157" y="126"/>
                    </a:lnTo>
                    <a:lnTo>
                      <a:pt x="170" y="103"/>
                    </a:lnTo>
                    <a:lnTo>
                      <a:pt x="184" y="75"/>
                    </a:lnTo>
                    <a:lnTo>
                      <a:pt x="191" y="48"/>
                    </a:lnTo>
                    <a:lnTo>
                      <a:pt x="190" y="15"/>
                    </a:lnTo>
                    <a:lnTo>
                      <a:pt x="176" y="1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9" name="Group 14">
              <a:extLst>
                <a:ext uri="{FF2B5EF4-FFF2-40B4-BE49-F238E27FC236}">
                  <a16:creationId xmlns:a16="http://schemas.microsoft.com/office/drawing/2014/main" id="{FBDCC352-1230-4D2F-B6C2-E40902D7A0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2592"/>
              <a:ext cx="1008" cy="1333"/>
              <a:chOff x="384" y="1978"/>
              <a:chExt cx="1584" cy="2341"/>
            </a:xfrm>
          </p:grpSpPr>
          <p:sp>
            <p:nvSpPr>
              <p:cNvPr id="26640" name="Freeform 15">
                <a:extLst>
                  <a:ext uri="{FF2B5EF4-FFF2-40B4-BE49-F238E27FC236}">
                    <a16:creationId xmlns:a16="http://schemas.microsoft.com/office/drawing/2014/main" id="{F0F71BC9-7B08-4205-B2BF-EC6FFD59E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" y="2380"/>
                <a:ext cx="1276" cy="432"/>
              </a:xfrm>
              <a:custGeom>
                <a:avLst/>
                <a:gdLst>
                  <a:gd name="T0" fmla="*/ 0 w 1276"/>
                  <a:gd name="T1" fmla="*/ 336 h 432"/>
                  <a:gd name="T2" fmla="*/ 29 w 1276"/>
                  <a:gd name="T3" fmla="*/ 301 h 432"/>
                  <a:gd name="T4" fmla="*/ 94 w 1276"/>
                  <a:gd name="T5" fmla="*/ 289 h 432"/>
                  <a:gd name="T6" fmla="*/ 301 w 1276"/>
                  <a:gd name="T7" fmla="*/ 330 h 432"/>
                  <a:gd name="T8" fmla="*/ 501 w 1276"/>
                  <a:gd name="T9" fmla="*/ 366 h 432"/>
                  <a:gd name="T10" fmla="*/ 750 w 1276"/>
                  <a:gd name="T11" fmla="*/ 360 h 432"/>
                  <a:gd name="T12" fmla="*/ 980 w 1276"/>
                  <a:gd name="T13" fmla="*/ 312 h 432"/>
                  <a:gd name="T14" fmla="*/ 1122 w 1276"/>
                  <a:gd name="T15" fmla="*/ 230 h 432"/>
                  <a:gd name="T16" fmla="*/ 1104 w 1276"/>
                  <a:gd name="T17" fmla="*/ 165 h 432"/>
                  <a:gd name="T18" fmla="*/ 1128 w 1276"/>
                  <a:gd name="T19" fmla="*/ 76 h 432"/>
                  <a:gd name="T20" fmla="*/ 1182 w 1276"/>
                  <a:gd name="T21" fmla="*/ 29 h 432"/>
                  <a:gd name="T22" fmla="*/ 1241 w 1276"/>
                  <a:gd name="T23" fmla="*/ 0 h 432"/>
                  <a:gd name="T24" fmla="*/ 1264 w 1276"/>
                  <a:gd name="T25" fmla="*/ 64 h 432"/>
                  <a:gd name="T26" fmla="*/ 1276 w 1276"/>
                  <a:gd name="T27" fmla="*/ 129 h 432"/>
                  <a:gd name="T28" fmla="*/ 1252 w 1276"/>
                  <a:gd name="T29" fmla="*/ 253 h 432"/>
                  <a:gd name="T30" fmla="*/ 1193 w 1276"/>
                  <a:gd name="T31" fmla="*/ 289 h 432"/>
                  <a:gd name="T32" fmla="*/ 1051 w 1276"/>
                  <a:gd name="T33" fmla="*/ 336 h 432"/>
                  <a:gd name="T34" fmla="*/ 898 w 1276"/>
                  <a:gd name="T35" fmla="*/ 377 h 432"/>
                  <a:gd name="T36" fmla="*/ 644 w 1276"/>
                  <a:gd name="T37" fmla="*/ 426 h 432"/>
                  <a:gd name="T38" fmla="*/ 407 w 1276"/>
                  <a:gd name="T39" fmla="*/ 432 h 432"/>
                  <a:gd name="T40" fmla="*/ 88 w 1276"/>
                  <a:gd name="T41" fmla="*/ 402 h 432"/>
                  <a:gd name="T42" fmla="*/ 0 w 1276"/>
                  <a:gd name="T43" fmla="*/ 336 h 4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76" h="432">
                    <a:moveTo>
                      <a:pt x="0" y="336"/>
                    </a:moveTo>
                    <a:lnTo>
                      <a:pt x="29" y="301"/>
                    </a:lnTo>
                    <a:lnTo>
                      <a:pt x="94" y="289"/>
                    </a:lnTo>
                    <a:lnTo>
                      <a:pt x="301" y="330"/>
                    </a:lnTo>
                    <a:lnTo>
                      <a:pt x="501" y="366"/>
                    </a:lnTo>
                    <a:lnTo>
                      <a:pt x="750" y="360"/>
                    </a:lnTo>
                    <a:lnTo>
                      <a:pt x="980" y="312"/>
                    </a:lnTo>
                    <a:lnTo>
                      <a:pt x="1122" y="230"/>
                    </a:lnTo>
                    <a:lnTo>
                      <a:pt x="1104" y="165"/>
                    </a:lnTo>
                    <a:lnTo>
                      <a:pt x="1128" y="76"/>
                    </a:lnTo>
                    <a:lnTo>
                      <a:pt x="1182" y="29"/>
                    </a:lnTo>
                    <a:lnTo>
                      <a:pt x="1241" y="0"/>
                    </a:lnTo>
                    <a:lnTo>
                      <a:pt x="1264" y="64"/>
                    </a:lnTo>
                    <a:lnTo>
                      <a:pt x="1276" y="129"/>
                    </a:lnTo>
                    <a:lnTo>
                      <a:pt x="1252" y="253"/>
                    </a:lnTo>
                    <a:lnTo>
                      <a:pt x="1193" y="289"/>
                    </a:lnTo>
                    <a:lnTo>
                      <a:pt x="1051" y="336"/>
                    </a:lnTo>
                    <a:lnTo>
                      <a:pt x="898" y="377"/>
                    </a:lnTo>
                    <a:lnTo>
                      <a:pt x="644" y="426"/>
                    </a:lnTo>
                    <a:lnTo>
                      <a:pt x="407" y="432"/>
                    </a:lnTo>
                    <a:lnTo>
                      <a:pt x="88" y="402"/>
                    </a:lnTo>
                    <a:lnTo>
                      <a:pt x="0" y="3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Freeform 16">
                <a:extLst>
                  <a:ext uri="{FF2B5EF4-FFF2-40B4-BE49-F238E27FC236}">
                    <a16:creationId xmlns:a16="http://schemas.microsoft.com/office/drawing/2014/main" id="{89143DB7-BF78-4B86-A43A-2123ED7C7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" y="2072"/>
                <a:ext cx="692" cy="615"/>
              </a:xfrm>
              <a:custGeom>
                <a:avLst/>
                <a:gdLst>
                  <a:gd name="T0" fmla="*/ 18 w 692"/>
                  <a:gd name="T1" fmla="*/ 615 h 615"/>
                  <a:gd name="T2" fmla="*/ 0 w 692"/>
                  <a:gd name="T3" fmla="*/ 556 h 615"/>
                  <a:gd name="T4" fmla="*/ 35 w 692"/>
                  <a:gd name="T5" fmla="*/ 503 h 615"/>
                  <a:gd name="T6" fmla="*/ 154 w 692"/>
                  <a:gd name="T7" fmla="*/ 456 h 615"/>
                  <a:gd name="T8" fmla="*/ 290 w 692"/>
                  <a:gd name="T9" fmla="*/ 444 h 615"/>
                  <a:gd name="T10" fmla="*/ 384 w 692"/>
                  <a:gd name="T11" fmla="*/ 414 h 615"/>
                  <a:gd name="T12" fmla="*/ 443 w 692"/>
                  <a:gd name="T13" fmla="*/ 361 h 615"/>
                  <a:gd name="T14" fmla="*/ 508 w 692"/>
                  <a:gd name="T15" fmla="*/ 243 h 615"/>
                  <a:gd name="T16" fmla="*/ 561 w 692"/>
                  <a:gd name="T17" fmla="*/ 113 h 615"/>
                  <a:gd name="T18" fmla="*/ 561 w 692"/>
                  <a:gd name="T19" fmla="*/ 47 h 615"/>
                  <a:gd name="T20" fmla="*/ 591 w 692"/>
                  <a:gd name="T21" fmla="*/ 12 h 615"/>
                  <a:gd name="T22" fmla="*/ 632 w 692"/>
                  <a:gd name="T23" fmla="*/ 0 h 615"/>
                  <a:gd name="T24" fmla="*/ 674 w 692"/>
                  <a:gd name="T25" fmla="*/ 30 h 615"/>
                  <a:gd name="T26" fmla="*/ 692 w 692"/>
                  <a:gd name="T27" fmla="*/ 95 h 615"/>
                  <a:gd name="T28" fmla="*/ 686 w 692"/>
                  <a:gd name="T29" fmla="*/ 178 h 615"/>
                  <a:gd name="T30" fmla="*/ 663 w 692"/>
                  <a:gd name="T31" fmla="*/ 237 h 615"/>
                  <a:gd name="T32" fmla="*/ 638 w 692"/>
                  <a:gd name="T33" fmla="*/ 237 h 615"/>
                  <a:gd name="T34" fmla="*/ 626 w 692"/>
                  <a:gd name="T35" fmla="*/ 214 h 615"/>
                  <a:gd name="T36" fmla="*/ 591 w 692"/>
                  <a:gd name="T37" fmla="*/ 208 h 615"/>
                  <a:gd name="T38" fmla="*/ 526 w 692"/>
                  <a:gd name="T39" fmla="*/ 296 h 615"/>
                  <a:gd name="T40" fmla="*/ 449 w 692"/>
                  <a:gd name="T41" fmla="*/ 432 h 615"/>
                  <a:gd name="T42" fmla="*/ 396 w 692"/>
                  <a:gd name="T43" fmla="*/ 491 h 615"/>
                  <a:gd name="T44" fmla="*/ 290 w 692"/>
                  <a:gd name="T45" fmla="*/ 526 h 615"/>
                  <a:gd name="T46" fmla="*/ 166 w 692"/>
                  <a:gd name="T47" fmla="*/ 562 h 615"/>
                  <a:gd name="T48" fmla="*/ 84 w 692"/>
                  <a:gd name="T49" fmla="*/ 591 h 615"/>
                  <a:gd name="T50" fmla="*/ 18 w 692"/>
                  <a:gd name="T51" fmla="*/ 615 h 61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92" h="615">
                    <a:moveTo>
                      <a:pt x="18" y="615"/>
                    </a:moveTo>
                    <a:lnTo>
                      <a:pt x="0" y="556"/>
                    </a:lnTo>
                    <a:lnTo>
                      <a:pt x="35" y="503"/>
                    </a:lnTo>
                    <a:lnTo>
                      <a:pt x="154" y="456"/>
                    </a:lnTo>
                    <a:lnTo>
                      <a:pt x="290" y="444"/>
                    </a:lnTo>
                    <a:lnTo>
                      <a:pt x="384" y="414"/>
                    </a:lnTo>
                    <a:lnTo>
                      <a:pt x="443" y="361"/>
                    </a:lnTo>
                    <a:lnTo>
                      <a:pt x="508" y="243"/>
                    </a:lnTo>
                    <a:lnTo>
                      <a:pt x="561" y="113"/>
                    </a:lnTo>
                    <a:lnTo>
                      <a:pt x="561" y="47"/>
                    </a:lnTo>
                    <a:lnTo>
                      <a:pt x="591" y="12"/>
                    </a:lnTo>
                    <a:lnTo>
                      <a:pt x="632" y="0"/>
                    </a:lnTo>
                    <a:lnTo>
                      <a:pt x="674" y="30"/>
                    </a:lnTo>
                    <a:lnTo>
                      <a:pt x="692" y="95"/>
                    </a:lnTo>
                    <a:lnTo>
                      <a:pt x="686" y="178"/>
                    </a:lnTo>
                    <a:lnTo>
                      <a:pt x="663" y="237"/>
                    </a:lnTo>
                    <a:lnTo>
                      <a:pt x="638" y="237"/>
                    </a:lnTo>
                    <a:lnTo>
                      <a:pt x="626" y="214"/>
                    </a:lnTo>
                    <a:lnTo>
                      <a:pt x="591" y="208"/>
                    </a:lnTo>
                    <a:lnTo>
                      <a:pt x="526" y="296"/>
                    </a:lnTo>
                    <a:lnTo>
                      <a:pt x="449" y="432"/>
                    </a:lnTo>
                    <a:lnTo>
                      <a:pt x="396" y="491"/>
                    </a:lnTo>
                    <a:lnTo>
                      <a:pt x="290" y="526"/>
                    </a:lnTo>
                    <a:lnTo>
                      <a:pt x="166" y="562"/>
                    </a:lnTo>
                    <a:lnTo>
                      <a:pt x="84" y="591"/>
                    </a:lnTo>
                    <a:lnTo>
                      <a:pt x="18" y="6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Freeform 17">
                <a:extLst>
                  <a:ext uri="{FF2B5EF4-FFF2-40B4-BE49-F238E27FC236}">
                    <a16:creationId xmlns:a16="http://schemas.microsoft.com/office/drawing/2014/main" id="{641D634C-4638-4F3B-BA20-22869842D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" y="2597"/>
                <a:ext cx="526" cy="911"/>
              </a:xfrm>
              <a:custGeom>
                <a:avLst/>
                <a:gdLst>
                  <a:gd name="T0" fmla="*/ 0 w 526"/>
                  <a:gd name="T1" fmla="*/ 119 h 911"/>
                  <a:gd name="T2" fmla="*/ 29 w 526"/>
                  <a:gd name="T3" fmla="*/ 48 h 911"/>
                  <a:gd name="T4" fmla="*/ 70 w 526"/>
                  <a:gd name="T5" fmla="*/ 0 h 911"/>
                  <a:gd name="T6" fmla="*/ 177 w 526"/>
                  <a:gd name="T7" fmla="*/ 0 h 911"/>
                  <a:gd name="T8" fmla="*/ 284 w 526"/>
                  <a:gd name="T9" fmla="*/ 48 h 911"/>
                  <a:gd name="T10" fmla="*/ 408 w 526"/>
                  <a:gd name="T11" fmla="*/ 184 h 911"/>
                  <a:gd name="T12" fmla="*/ 472 w 526"/>
                  <a:gd name="T13" fmla="*/ 291 h 911"/>
                  <a:gd name="T14" fmla="*/ 514 w 526"/>
                  <a:gd name="T15" fmla="*/ 438 h 911"/>
                  <a:gd name="T16" fmla="*/ 526 w 526"/>
                  <a:gd name="T17" fmla="*/ 609 h 911"/>
                  <a:gd name="T18" fmla="*/ 502 w 526"/>
                  <a:gd name="T19" fmla="*/ 792 h 911"/>
                  <a:gd name="T20" fmla="*/ 443 w 526"/>
                  <a:gd name="T21" fmla="*/ 882 h 911"/>
                  <a:gd name="T22" fmla="*/ 337 w 526"/>
                  <a:gd name="T23" fmla="*/ 911 h 911"/>
                  <a:gd name="T24" fmla="*/ 272 w 526"/>
                  <a:gd name="T25" fmla="*/ 906 h 911"/>
                  <a:gd name="T26" fmla="*/ 219 w 526"/>
                  <a:gd name="T27" fmla="*/ 876 h 911"/>
                  <a:gd name="T28" fmla="*/ 172 w 526"/>
                  <a:gd name="T29" fmla="*/ 835 h 911"/>
                  <a:gd name="T30" fmla="*/ 153 w 526"/>
                  <a:gd name="T31" fmla="*/ 763 h 911"/>
                  <a:gd name="T32" fmla="*/ 165 w 526"/>
                  <a:gd name="T33" fmla="*/ 692 h 911"/>
                  <a:gd name="T34" fmla="*/ 207 w 526"/>
                  <a:gd name="T35" fmla="*/ 651 h 911"/>
                  <a:gd name="T36" fmla="*/ 236 w 526"/>
                  <a:gd name="T37" fmla="*/ 604 h 911"/>
                  <a:gd name="T38" fmla="*/ 248 w 526"/>
                  <a:gd name="T39" fmla="*/ 545 h 911"/>
                  <a:gd name="T40" fmla="*/ 248 w 526"/>
                  <a:gd name="T41" fmla="*/ 491 h 911"/>
                  <a:gd name="T42" fmla="*/ 225 w 526"/>
                  <a:gd name="T43" fmla="*/ 444 h 911"/>
                  <a:gd name="T44" fmla="*/ 141 w 526"/>
                  <a:gd name="T45" fmla="*/ 362 h 911"/>
                  <a:gd name="T46" fmla="*/ 41 w 526"/>
                  <a:gd name="T47" fmla="*/ 267 h 911"/>
                  <a:gd name="T48" fmla="*/ 5 w 526"/>
                  <a:gd name="T49" fmla="*/ 190 h 911"/>
                  <a:gd name="T50" fmla="*/ 0 w 526"/>
                  <a:gd name="T51" fmla="*/ 119 h 9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26" h="911">
                    <a:moveTo>
                      <a:pt x="0" y="119"/>
                    </a:moveTo>
                    <a:lnTo>
                      <a:pt x="29" y="48"/>
                    </a:lnTo>
                    <a:lnTo>
                      <a:pt x="70" y="0"/>
                    </a:lnTo>
                    <a:lnTo>
                      <a:pt x="177" y="0"/>
                    </a:lnTo>
                    <a:lnTo>
                      <a:pt x="284" y="48"/>
                    </a:lnTo>
                    <a:lnTo>
                      <a:pt x="408" y="184"/>
                    </a:lnTo>
                    <a:lnTo>
                      <a:pt x="472" y="291"/>
                    </a:lnTo>
                    <a:lnTo>
                      <a:pt x="514" y="438"/>
                    </a:lnTo>
                    <a:lnTo>
                      <a:pt x="526" y="609"/>
                    </a:lnTo>
                    <a:lnTo>
                      <a:pt x="502" y="792"/>
                    </a:lnTo>
                    <a:lnTo>
                      <a:pt x="443" y="882"/>
                    </a:lnTo>
                    <a:lnTo>
                      <a:pt x="337" y="911"/>
                    </a:lnTo>
                    <a:lnTo>
                      <a:pt x="272" y="906"/>
                    </a:lnTo>
                    <a:lnTo>
                      <a:pt x="219" y="876"/>
                    </a:lnTo>
                    <a:lnTo>
                      <a:pt x="172" y="835"/>
                    </a:lnTo>
                    <a:lnTo>
                      <a:pt x="153" y="763"/>
                    </a:lnTo>
                    <a:lnTo>
                      <a:pt x="165" y="692"/>
                    </a:lnTo>
                    <a:lnTo>
                      <a:pt x="207" y="651"/>
                    </a:lnTo>
                    <a:lnTo>
                      <a:pt x="236" y="604"/>
                    </a:lnTo>
                    <a:lnTo>
                      <a:pt x="248" y="545"/>
                    </a:lnTo>
                    <a:lnTo>
                      <a:pt x="248" y="491"/>
                    </a:lnTo>
                    <a:lnTo>
                      <a:pt x="225" y="444"/>
                    </a:lnTo>
                    <a:lnTo>
                      <a:pt x="141" y="362"/>
                    </a:lnTo>
                    <a:lnTo>
                      <a:pt x="41" y="267"/>
                    </a:lnTo>
                    <a:lnTo>
                      <a:pt x="5" y="190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Freeform 18">
                <a:extLst>
                  <a:ext uri="{FF2B5EF4-FFF2-40B4-BE49-F238E27FC236}">
                    <a16:creationId xmlns:a16="http://schemas.microsoft.com/office/drawing/2014/main" id="{DD24443C-0465-4E19-868D-51EFB90FE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1978"/>
                <a:ext cx="538" cy="479"/>
              </a:xfrm>
              <a:custGeom>
                <a:avLst/>
                <a:gdLst>
                  <a:gd name="T0" fmla="*/ 396 w 538"/>
                  <a:gd name="T1" fmla="*/ 261 h 479"/>
                  <a:gd name="T2" fmla="*/ 355 w 538"/>
                  <a:gd name="T3" fmla="*/ 178 h 479"/>
                  <a:gd name="T4" fmla="*/ 277 w 538"/>
                  <a:gd name="T5" fmla="*/ 77 h 479"/>
                  <a:gd name="T6" fmla="*/ 206 w 538"/>
                  <a:gd name="T7" fmla="*/ 12 h 479"/>
                  <a:gd name="T8" fmla="*/ 123 w 538"/>
                  <a:gd name="T9" fmla="*/ 0 h 479"/>
                  <a:gd name="T10" fmla="*/ 53 w 538"/>
                  <a:gd name="T11" fmla="*/ 24 h 479"/>
                  <a:gd name="T12" fmla="*/ 5 w 538"/>
                  <a:gd name="T13" fmla="*/ 83 h 479"/>
                  <a:gd name="T14" fmla="*/ 0 w 538"/>
                  <a:gd name="T15" fmla="*/ 165 h 479"/>
                  <a:gd name="T16" fmla="*/ 35 w 538"/>
                  <a:gd name="T17" fmla="*/ 284 h 479"/>
                  <a:gd name="T18" fmla="*/ 123 w 538"/>
                  <a:gd name="T19" fmla="*/ 396 h 479"/>
                  <a:gd name="T20" fmla="*/ 224 w 538"/>
                  <a:gd name="T21" fmla="*/ 473 h 479"/>
                  <a:gd name="T22" fmla="*/ 319 w 538"/>
                  <a:gd name="T23" fmla="*/ 479 h 479"/>
                  <a:gd name="T24" fmla="*/ 378 w 538"/>
                  <a:gd name="T25" fmla="*/ 455 h 479"/>
                  <a:gd name="T26" fmla="*/ 390 w 538"/>
                  <a:gd name="T27" fmla="*/ 420 h 479"/>
                  <a:gd name="T28" fmla="*/ 396 w 538"/>
                  <a:gd name="T29" fmla="*/ 367 h 479"/>
                  <a:gd name="T30" fmla="*/ 467 w 538"/>
                  <a:gd name="T31" fmla="*/ 379 h 479"/>
                  <a:gd name="T32" fmla="*/ 514 w 538"/>
                  <a:gd name="T33" fmla="*/ 402 h 479"/>
                  <a:gd name="T34" fmla="*/ 538 w 538"/>
                  <a:gd name="T35" fmla="*/ 367 h 479"/>
                  <a:gd name="T36" fmla="*/ 514 w 538"/>
                  <a:gd name="T37" fmla="*/ 343 h 479"/>
                  <a:gd name="T38" fmla="*/ 437 w 538"/>
                  <a:gd name="T39" fmla="*/ 314 h 479"/>
                  <a:gd name="T40" fmla="*/ 390 w 538"/>
                  <a:gd name="T41" fmla="*/ 296 h 479"/>
                  <a:gd name="T42" fmla="*/ 396 w 538"/>
                  <a:gd name="T43" fmla="*/ 261 h 47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38" h="479">
                    <a:moveTo>
                      <a:pt x="396" y="261"/>
                    </a:moveTo>
                    <a:lnTo>
                      <a:pt x="355" y="178"/>
                    </a:lnTo>
                    <a:lnTo>
                      <a:pt x="277" y="77"/>
                    </a:lnTo>
                    <a:lnTo>
                      <a:pt x="206" y="12"/>
                    </a:lnTo>
                    <a:lnTo>
                      <a:pt x="123" y="0"/>
                    </a:lnTo>
                    <a:lnTo>
                      <a:pt x="53" y="24"/>
                    </a:lnTo>
                    <a:lnTo>
                      <a:pt x="5" y="83"/>
                    </a:lnTo>
                    <a:lnTo>
                      <a:pt x="0" y="165"/>
                    </a:lnTo>
                    <a:lnTo>
                      <a:pt x="35" y="284"/>
                    </a:lnTo>
                    <a:lnTo>
                      <a:pt x="123" y="396"/>
                    </a:lnTo>
                    <a:lnTo>
                      <a:pt x="224" y="473"/>
                    </a:lnTo>
                    <a:lnTo>
                      <a:pt x="319" y="479"/>
                    </a:lnTo>
                    <a:lnTo>
                      <a:pt x="378" y="455"/>
                    </a:lnTo>
                    <a:lnTo>
                      <a:pt x="390" y="420"/>
                    </a:lnTo>
                    <a:lnTo>
                      <a:pt x="396" y="367"/>
                    </a:lnTo>
                    <a:lnTo>
                      <a:pt x="467" y="379"/>
                    </a:lnTo>
                    <a:lnTo>
                      <a:pt x="514" y="402"/>
                    </a:lnTo>
                    <a:lnTo>
                      <a:pt x="538" y="367"/>
                    </a:lnTo>
                    <a:lnTo>
                      <a:pt x="514" y="343"/>
                    </a:lnTo>
                    <a:lnTo>
                      <a:pt x="437" y="314"/>
                    </a:lnTo>
                    <a:lnTo>
                      <a:pt x="390" y="296"/>
                    </a:lnTo>
                    <a:lnTo>
                      <a:pt x="396" y="2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Freeform 19">
                <a:extLst>
                  <a:ext uri="{FF2B5EF4-FFF2-40B4-BE49-F238E27FC236}">
                    <a16:creationId xmlns:a16="http://schemas.microsoft.com/office/drawing/2014/main" id="{BCED86D2-B08A-4CF9-94D2-EA0A630DD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3354"/>
                <a:ext cx="331" cy="899"/>
              </a:xfrm>
              <a:custGeom>
                <a:avLst/>
                <a:gdLst>
                  <a:gd name="T0" fmla="*/ 83 w 331"/>
                  <a:gd name="T1" fmla="*/ 0 h 899"/>
                  <a:gd name="T2" fmla="*/ 142 w 331"/>
                  <a:gd name="T3" fmla="*/ 6 h 899"/>
                  <a:gd name="T4" fmla="*/ 184 w 331"/>
                  <a:gd name="T5" fmla="*/ 84 h 899"/>
                  <a:gd name="T6" fmla="*/ 172 w 331"/>
                  <a:gd name="T7" fmla="*/ 161 h 899"/>
                  <a:gd name="T8" fmla="*/ 154 w 331"/>
                  <a:gd name="T9" fmla="*/ 320 h 899"/>
                  <a:gd name="T10" fmla="*/ 160 w 331"/>
                  <a:gd name="T11" fmla="*/ 420 h 899"/>
                  <a:gd name="T12" fmla="*/ 154 w 331"/>
                  <a:gd name="T13" fmla="*/ 521 h 899"/>
                  <a:gd name="T14" fmla="*/ 107 w 331"/>
                  <a:gd name="T15" fmla="*/ 728 h 899"/>
                  <a:gd name="T16" fmla="*/ 95 w 331"/>
                  <a:gd name="T17" fmla="*/ 781 h 899"/>
                  <a:gd name="T18" fmla="*/ 107 w 331"/>
                  <a:gd name="T19" fmla="*/ 793 h 899"/>
                  <a:gd name="T20" fmla="*/ 172 w 331"/>
                  <a:gd name="T21" fmla="*/ 758 h 899"/>
                  <a:gd name="T22" fmla="*/ 278 w 331"/>
                  <a:gd name="T23" fmla="*/ 740 h 899"/>
                  <a:gd name="T24" fmla="*/ 331 w 331"/>
                  <a:gd name="T25" fmla="*/ 764 h 899"/>
                  <a:gd name="T26" fmla="*/ 325 w 331"/>
                  <a:gd name="T27" fmla="*/ 805 h 899"/>
                  <a:gd name="T28" fmla="*/ 254 w 331"/>
                  <a:gd name="T29" fmla="*/ 823 h 899"/>
                  <a:gd name="T30" fmla="*/ 172 w 331"/>
                  <a:gd name="T31" fmla="*/ 829 h 899"/>
                  <a:gd name="T32" fmla="*/ 89 w 331"/>
                  <a:gd name="T33" fmla="*/ 864 h 899"/>
                  <a:gd name="T34" fmla="*/ 24 w 331"/>
                  <a:gd name="T35" fmla="*/ 899 h 899"/>
                  <a:gd name="T36" fmla="*/ 0 w 331"/>
                  <a:gd name="T37" fmla="*/ 882 h 899"/>
                  <a:gd name="T38" fmla="*/ 0 w 331"/>
                  <a:gd name="T39" fmla="*/ 823 h 899"/>
                  <a:gd name="T40" fmla="*/ 48 w 331"/>
                  <a:gd name="T41" fmla="*/ 711 h 899"/>
                  <a:gd name="T42" fmla="*/ 72 w 331"/>
                  <a:gd name="T43" fmla="*/ 580 h 899"/>
                  <a:gd name="T44" fmla="*/ 83 w 331"/>
                  <a:gd name="T45" fmla="*/ 397 h 899"/>
                  <a:gd name="T46" fmla="*/ 60 w 331"/>
                  <a:gd name="T47" fmla="*/ 232 h 899"/>
                  <a:gd name="T48" fmla="*/ 35 w 331"/>
                  <a:gd name="T49" fmla="*/ 102 h 899"/>
                  <a:gd name="T50" fmla="*/ 60 w 331"/>
                  <a:gd name="T51" fmla="*/ 0 h 899"/>
                  <a:gd name="T52" fmla="*/ 83 w 331"/>
                  <a:gd name="T53" fmla="*/ 0 h 89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31" h="899">
                    <a:moveTo>
                      <a:pt x="83" y="0"/>
                    </a:moveTo>
                    <a:lnTo>
                      <a:pt x="142" y="6"/>
                    </a:lnTo>
                    <a:lnTo>
                      <a:pt x="184" y="84"/>
                    </a:lnTo>
                    <a:lnTo>
                      <a:pt x="172" y="161"/>
                    </a:lnTo>
                    <a:lnTo>
                      <a:pt x="154" y="320"/>
                    </a:lnTo>
                    <a:lnTo>
                      <a:pt x="160" y="420"/>
                    </a:lnTo>
                    <a:lnTo>
                      <a:pt x="154" y="521"/>
                    </a:lnTo>
                    <a:lnTo>
                      <a:pt x="107" y="728"/>
                    </a:lnTo>
                    <a:lnTo>
                      <a:pt x="95" y="781"/>
                    </a:lnTo>
                    <a:lnTo>
                      <a:pt x="107" y="793"/>
                    </a:lnTo>
                    <a:lnTo>
                      <a:pt x="172" y="758"/>
                    </a:lnTo>
                    <a:lnTo>
                      <a:pt x="278" y="740"/>
                    </a:lnTo>
                    <a:lnTo>
                      <a:pt x="331" y="764"/>
                    </a:lnTo>
                    <a:lnTo>
                      <a:pt x="325" y="805"/>
                    </a:lnTo>
                    <a:lnTo>
                      <a:pt x="254" y="823"/>
                    </a:lnTo>
                    <a:lnTo>
                      <a:pt x="172" y="829"/>
                    </a:lnTo>
                    <a:lnTo>
                      <a:pt x="89" y="864"/>
                    </a:lnTo>
                    <a:lnTo>
                      <a:pt x="24" y="899"/>
                    </a:lnTo>
                    <a:lnTo>
                      <a:pt x="0" y="882"/>
                    </a:lnTo>
                    <a:lnTo>
                      <a:pt x="0" y="823"/>
                    </a:lnTo>
                    <a:lnTo>
                      <a:pt x="48" y="711"/>
                    </a:lnTo>
                    <a:lnTo>
                      <a:pt x="72" y="580"/>
                    </a:lnTo>
                    <a:lnTo>
                      <a:pt x="83" y="397"/>
                    </a:lnTo>
                    <a:lnTo>
                      <a:pt x="60" y="232"/>
                    </a:lnTo>
                    <a:lnTo>
                      <a:pt x="35" y="102"/>
                    </a:lnTo>
                    <a:lnTo>
                      <a:pt x="6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Freeform 20">
                <a:extLst>
                  <a:ext uri="{FF2B5EF4-FFF2-40B4-BE49-F238E27FC236}">
                    <a16:creationId xmlns:a16="http://schemas.microsoft.com/office/drawing/2014/main" id="{5CEA9615-05E1-468C-AED9-51EFDCA1A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" y="3272"/>
                <a:ext cx="532" cy="1047"/>
              </a:xfrm>
              <a:custGeom>
                <a:avLst/>
                <a:gdLst>
                  <a:gd name="T0" fmla="*/ 113 w 532"/>
                  <a:gd name="T1" fmla="*/ 11 h 1047"/>
                  <a:gd name="T2" fmla="*/ 30 w 532"/>
                  <a:gd name="T3" fmla="*/ 0 h 1047"/>
                  <a:gd name="T4" fmla="*/ 0 w 532"/>
                  <a:gd name="T5" fmla="*/ 59 h 1047"/>
                  <a:gd name="T6" fmla="*/ 30 w 532"/>
                  <a:gd name="T7" fmla="*/ 130 h 1047"/>
                  <a:gd name="T8" fmla="*/ 113 w 532"/>
                  <a:gd name="T9" fmla="*/ 248 h 1047"/>
                  <a:gd name="T10" fmla="*/ 177 w 532"/>
                  <a:gd name="T11" fmla="*/ 420 h 1047"/>
                  <a:gd name="T12" fmla="*/ 201 w 532"/>
                  <a:gd name="T13" fmla="*/ 561 h 1047"/>
                  <a:gd name="T14" fmla="*/ 189 w 532"/>
                  <a:gd name="T15" fmla="*/ 709 h 1047"/>
                  <a:gd name="T16" fmla="*/ 166 w 532"/>
                  <a:gd name="T17" fmla="*/ 899 h 1047"/>
                  <a:gd name="T18" fmla="*/ 142 w 532"/>
                  <a:gd name="T19" fmla="*/ 1005 h 1047"/>
                  <a:gd name="T20" fmla="*/ 154 w 532"/>
                  <a:gd name="T21" fmla="*/ 1047 h 1047"/>
                  <a:gd name="T22" fmla="*/ 195 w 532"/>
                  <a:gd name="T23" fmla="*/ 1047 h 1047"/>
                  <a:gd name="T24" fmla="*/ 272 w 532"/>
                  <a:gd name="T25" fmla="*/ 1011 h 1047"/>
                  <a:gd name="T26" fmla="*/ 390 w 532"/>
                  <a:gd name="T27" fmla="*/ 987 h 1047"/>
                  <a:gd name="T28" fmla="*/ 515 w 532"/>
                  <a:gd name="T29" fmla="*/ 987 h 1047"/>
                  <a:gd name="T30" fmla="*/ 532 w 532"/>
                  <a:gd name="T31" fmla="*/ 952 h 1047"/>
                  <a:gd name="T32" fmla="*/ 462 w 532"/>
                  <a:gd name="T33" fmla="*/ 905 h 1047"/>
                  <a:gd name="T34" fmla="*/ 425 w 532"/>
                  <a:gd name="T35" fmla="*/ 905 h 1047"/>
                  <a:gd name="T36" fmla="*/ 272 w 532"/>
                  <a:gd name="T37" fmla="*/ 952 h 1047"/>
                  <a:gd name="T38" fmla="*/ 225 w 532"/>
                  <a:gd name="T39" fmla="*/ 970 h 1047"/>
                  <a:gd name="T40" fmla="*/ 213 w 532"/>
                  <a:gd name="T41" fmla="*/ 946 h 1047"/>
                  <a:gd name="T42" fmla="*/ 236 w 532"/>
                  <a:gd name="T43" fmla="*/ 793 h 1047"/>
                  <a:gd name="T44" fmla="*/ 266 w 532"/>
                  <a:gd name="T45" fmla="*/ 626 h 1047"/>
                  <a:gd name="T46" fmla="*/ 272 w 532"/>
                  <a:gd name="T47" fmla="*/ 479 h 1047"/>
                  <a:gd name="T48" fmla="*/ 248 w 532"/>
                  <a:gd name="T49" fmla="*/ 331 h 1047"/>
                  <a:gd name="T50" fmla="*/ 207 w 532"/>
                  <a:gd name="T51" fmla="*/ 160 h 1047"/>
                  <a:gd name="T52" fmla="*/ 160 w 532"/>
                  <a:gd name="T53" fmla="*/ 29 h 1047"/>
                  <a:gd name="T54" fmla="*/ 113 w 532"/>
                  <a:gd name="T55" fmla="*/ 11 h 104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532" h="1047">
                    <a:moveTo>
                      <a:pt x="113" y="11"/>
                    </a:moveTo>
                    <a:lnTo>
                      <a:pt x="30" y="0"/>
                    </a:lnTo>
                    <a:lnTo>
                      <a:pt x="0" y="59"/>
                    </a:lnTo>
                    <a:lnTo>
                      <a:pt x="30" y="130"/>
                    </a:lnTo>
                    <a:lnTo>
                      <a:pt x="113" y="248"/>
                    </a:lnTo>
                    <a:lnTo>
                      <a:pt x="177" y="420"/>
                    </a:lnTo>
                    <a:lnTo>
                      <a:pt x="201" y="561"/>
                    </a:lnTo>
                    <a:lnTo>
                      <a:pt x="189" y="709"/>
                    </a:lnTo>
                    <a:lnTo>
                      <a:pt x="166" y="899"/>
                    </a:lnTo>
                    <a:lnTo>
                      <a:pt x="142" y="1005"/>
                    </a:lnTo>
                    <a:lnTo>
                      <a:pt x="154" y="1047"/>
                    </a:lnTo>
                    <a:lnTo>
                      <a:pt x="195" y="1047"/>
                    </a:lnTo>
                    <a:lnTo>
                      <a:pt x="272" y="1011"/>
                    </a:lnTo>
                    <a:lnTo>
                      <a:pt x="390" y="987"/>
                    </a:lnTo>
                    <a:lnTo>
                      <a:pt x="515" y="987"/>
                    </a:lnTo>
                    <a:lnTo>
                      <a:pt x="532" y="952"/>
                    </a:lnTo>
                    <a:lnTo>
                      <a:pt x="462" y="905"/>
                    </a:lnTo>
                    <a:lnTo>
                      <a:pt x="425" y="905"/>
                    </a:lnTo>
                    <a:lnTo>
                      <a:pt x="272" y="952"/>
                    </a:lnTo>
                    <a:lnTo>
                      <a:pt x="225" y="970"/>
                    </a:lnTo>
                    <a:lnTo>
                      <a:pt x="213" y="946"/>
                    </a:lnTo>
                    <a:lnTo>
                      <a:pt x="236" y="793"/>
                    </a:lnTo>
                    <a:lnTo>
                      <a:pt x="266" y="626"/>
                    </a:lnTo>
                    <a:lnTo>
                      <a:pt x="272" y="479"/>
                    </a:lnTo>
                    <a:lnTo>
                      <a:pt x="248" y="331"/>
                    </a:lnTo>
                    <a:lnTo>
                      <a:pt x="207" y="160"/>
                    </a:lnTo>
                    <a:lnTo>
                      <a:pt x="160" y="29"/>
                    </a:lnTo>
                    <a:lnTo>
                      <a:pt x="11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27" name="WordArt 21">
            <a:extLst>
              <a:ext uri="{FF2B5EF4-FFF2-40B4-BE49-F238E27FC236}">
                <a16:creationId xmlns:a16="http://schemas.microsoft.com/office/drawing/2014/main" id="{C42172AE-9E75-4AB1-94D5-FCD35DD43E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914400"/>
            <a:ext cx="5743575" cy="49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Compound complex sentence</a:t>
            </a:r>
          </a:p>
        </p:txBody>
      </p:sp>
      <p:sp>
        <p:nvSpPr>
          <p:cNvPr id="26628" name="Text Box 22">
            <a:extLst>
              <a:ext uri="{FF2B5EF4-FFF2-40B4-BE49-F238E27FC236}">
                <a16:creationId xmlns:a16="http://schemas.microsoft.com/office/drawing/2014/main" id="{F1F71A16-7CC8-4B4A-B1A6-1FA33048B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943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dependent clause added to </a:t>
            </a:r>
            <a:r>
              <a:rPr lang="en-US" altLang="en-US" u="sng"/>
              <a:t>two</a:t>
            </a:r>
            <a:r>
              <a:rPr lang="en-US" altLang="en-US"/>
              <a:t> or more independent clauses 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88FD300D-DCE0-42C8-9C34-2A6132ED6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971800"/>
            <a:ext cx="533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folHlink"/>
                </a:solidFill>
              </a:rPr>
              <a:t>Because we are a family</a:t>
            </a:r>
            <a:r>
              <a:rPr lang="en-US" altLang="en-US" sz="3200" b="1">
                <a:solidFill>
                  <a:schemeClr val="folHlink"/>
                </a:solidFill>
              </a:rPr>
              <a:t>,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chemeClr val="hlink"/>
                </a:solidFill>
              </a:rPr>
              <a:t>I love you</a:t>
            </a:r>
            <a:r>
              <a:rPr lang="en-US" altLang="en-US" sz="3200" b="1">
                <a:solidFill>
                  <a:schemeClr val="hlink"/>
                </a:solidFill>
              </a:rPr>
              <a:t>, and</a:t>
            </a:r>
            <a:r>
              <a:rPr lang="en-US" altLang="en-US" sz="3200">
                <a:solidFill>
                  <a:schemeClr val="hlink"/>
                </a:solidFill>
              </a:rPr>
              <a:t> you love me. </a:t>
            </a:r>
          </a:p>
        </p:txBody>
      </p:sp>
      <p:grpSp>
        <p:nvGrpSpPr>
          <p:cNvPr id="16417" name="Group 33">
            <a:extLst>
              <a:ext uri="{FF2B5EF4-FFF2-40B4-BE49-F238E27FC236}">
                <a16:creationId xmlns:a16="http://schemas.microsoft.com/office/drawing/2014/main" id="{6FE04AD6-6642-4985-B24E-A27A1F6E8D1A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3962400"/>
            <a:ext cx="3810000" cy="1447800"/>
            <a:chOff x="2832" y="2496"/>
            <a:chExt cx="2400" cy="912"/>
          </a:xfrm>
        </p:grpSpPr>
        <p:sp>
          <p:nvSpPr>
            <p:cNvPr id="26634" name="Text Box 27">
              <a:extLst>
                <a:ext uri="{FF2B5EF4-FFF2-40B4-BE49-F238E27FC236}">
                  <a16:creationId xmlns:a16="http://schemas.microsoft.com/office/drawing/2014/main" id="{2DD93522-A6C2-4CF2-9E0D-054428E6A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120"/>
              <a:ext cx="2064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2 independent clauses</a:t>
              </a:r>
            </a:p>
          </p:txBody>
        </p:sp>
        <p:sp>
          <p:nvSpPr>
            <p:cNvPr id="26635" name="Line 28">
              <a:extLst>
                <a:ext uri="{FF2B5EF4-FFF2-40B4-BE49-F238E27FC236}">
                  <a16:creationId xmlns:a16="http://schemas.microsoft.com/office/drawing/2014/main" id="{AEC373E1-4C91-4C3D-B117-0567482355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2" y="2496"/>
              <a:ext cx="912" cy="62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6" name="Line 29">
              <a:extLst>
                <a:ext uri="{FF2B5EF4-FFF2-40B4-BE49-F238E27FC236}">
                  <a16:creationId xmlns:a16="http://schemas.microsoft.com/office/drawing/2014/main" id="{0DB893CA-C6FF-40D3-9581-2E1998D05C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544"/>
              <a:ext cx="816" cy="62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416" name="Group 32">
            <a:extLst>
              <a:ext uri="{FF2B5EF4-FFF2-40B4-BE49-F238E27FC236}">
                <a16:creationId xmlns:a16="http://schemas.microsoft.com/office/drawing/2014/main" id="{761B9322-657A-415E-B5A7-6B64789F743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981200"/>
            <a:ext cx="2971800" cy="1066800"/>
            <a:chOff x="2640" y="1248"/>
            <a:chExt cx="1872" cy="672"/>
          </a:xfrm>
        </p:grpSpPr>
        <p:sp>
          <p:nvSpPr>
            <p:cNvPr id="26632" name="Text Box 25">
              <a:extLst>
                <a:ext uri="{FF2B5EF4-FFF2-40B4-BE49-F238E27FC236}">
                  <a16:creationId xmlns:a16="http://schemas.microsoft.com/office/drawing/2014/main" id="{CE990BBF-0412-41CF-9ABA-F5047A30F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248"/>
              <a:ext cx="1632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Dependent clause</a:t>
              </a:r>
            </a:p>
          </p:txBody>
        </p:sp>
        <p:sp>
          <p:nvSpPr>
            <p:cNvPr id="26633" name="AutoShape 31">
              <a:extLst>
                <a:ext uri="{FF2B5EF4-FFF2-40B4-BE49-F238E27FC236}">
                  <a16:creationId xmlns:a16="http://schemas.microsoft.com/office/drawing/2014/main" id="{44F5AA1F-D6F8-44D4-AEDC-8431341FE682}"/>
                </a:ext>
              </a:extLst>
            </p:cNvPr>
            <p:cNvSpPr>
              <a:spLocks/>
            </p:cNvSpPr>
            <p:nvPr/>
          </p:nvSpPr>
          <p:spPr bwMode="auto">
            <a:xfrm rot="-5380880">
              <a:off x="3408" y="816"/>
              <a:ext cx="336" cy="1872"/>
            </a:xfrm>
            <a:prstGeom prst="rightBrace">
              <a:avLst>
                <a:gd name="adj1" fmla="val 46429"/>
                <a:gd name="adj2" fmla="val 50000"/>
              </a:avLst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C6654830-1F38-490B-B8FB-A2B10D398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19535" name="Group 79">
            <a:extLst>
              <a:ext uri="{FF2B5EF4-FFF2-40B4-BE49-F238E27FC236}">
                <a16:creationId xmlns:a16="http://schemas.microsoft.com/office/drawing/2014/main" id="{BDDBC51C-A773-4FB4-92C4-533E31F498B0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971800"/>
          <a:ext cx="6248400" cy="2863850"/>
        </p:xfrm>
        <a:graphic>
          <a:graphicData uri="http://schemas.openxmlformats.org/drawingml/2006/table">
            <a:tbl>
              <a:tblPr/>
              <a:tblGrid>
                <a:gridCol w="283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11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Simple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Compound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6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Complex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Compound/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complex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8686" name="Group 40">
            <a:extLst>
              <a:ext uri="{FF2B5EF4-FFF2-40B4-BE49-F238E27FC236}">
                <a16:creationId xmlns:a16="http://schemas.microsoft.com/office/drawing/2014/main" id="{7239B01A-C03E-4DBB-B430-2F82FE11C14F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4495800"/>
            <a:ext cx="685800" cy="969963"/>
            <a:chOff x="3648" y="2592"/>
            <a:chExt cx="1130" cy="1333"/>
          </a:xfrm>
        </p:grpSpPr>
        <p:grpSp>
          <p:nvGrpSpPr>
            <p:cNvPr id="28702" name="Group 41">
              <a:extLst>
                <a:ext uri="{FF2B5EF4-FFF2-40B4-BE49-F238E27FC236}">
                  <a16:creationId xmlns:a16="http://schemas.microsoft.com/office/drawing/2014/main" id="{DCC2A304-5504-4353-9C12-FEF3A82248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5" y="2938"/>
              <a:ext cx="477" cy="460"/>
              <a:chOff x="4215" y="2938"/>
              <a:chExt cx="477" cy="460"/>
            </a:xfrm>
          </p:grpSpPr>
          <p:sp>
            <p:nvSpPr>
              <p:cNvPr id="28716" name="Freeform 42">
                <a:extLst>
                  <a:ext uri="{FF2B5EF4-FFF2-40B4-BE49-F238E27FC236}">
                    <a16:creationId xmlns:a16="http://schemas.microsoft.com/office/drawing/2014/main" id="{C40061BE-19BC-4E5A-8FD1-02AEA9F421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" y="2938"/>
                <a:ext cx="204" cy="460"/>
              </a:xfrm>
              <a:custGeom>
                <a:avLst/>
                <a:gdLst>
                  <a:gd name="T0" fmla="*/ 7 w 204"/>
                  <a:gd name="T1" fmla="*/ 163 h 460"/>
                  <a:gd name="T2" fmla="*/ 0 w 204"/>
                  <a:gd name="T3" fmla="*/ 125 h 460"/>
                  <a:gd name="T4" fmla="*/ 0 w 204"/>
                  <a:gd name="T5" fmla="*/ 89 h 460"/>
                  <a:gd name="T6" fmla="*/ 7 w 204"/>
                  <a:gd name="T7" fmla="*/ 58 h 460"/>
                  <a:gd name="T8" fmla="*/ 22 w 204"/>
                  <a:gd name="T9" fmla="*/ 34 h 460"/>
                  <a:gd name="T10" fmla="*/ 43 w 204"/>
                  <a:gd name="T11" fmla="*/ 13 h 460"/>
                  <a:gd name="T12" fmla="*/ 66 w 204"/>
                  <a:gd name="T13" fmla="*/ 2 h 460"/>
                  <a:gd name="T14" fmla="*/ 84 w 204"/>
                  <a:gd name="T15" fmla="*/ 0 h 460"/>
                  <a:gd name="T16" fmla="*/ 108 w 204"/>
                  <a:gd name="T17" fmla="*/ 5 h 460"/>
                  <a:gd name="T18" fmla="*/ 128 w 204"/>
                  <a:gd name="T19" fmla="*/ 14 h 460"/>
                  <a:gd name="T20" fmla="*/ 150 w 204"/>
                  <a:gd name="T21" fmla="*/ 32 h 460"/>
                  <a:gd name="T22" fmla="*/ 163 w 204"/>
                  <a:gd name="T23" fmla="*/ 54 h 460"/>
                  <a:gd name="T24" fmla="*/ 178 w 204"/>
                  <a:gd name="T25" fmla="*/ 89 h 460"/>
                  <a:gd name="T26" fmla="*/ 188 w 204"/>
                  <a:gd name="T27" fmla="*/ 122 h 460"/>
                  <a:gd name="T28" fmla="*/ 196 w 204"/>
                  <a:gd name="T29" fmla="*/ 149 h 460"/>
                  <a:gd name="T30" fmla="*/ 204 w 204"/>
                  <a:gd name="T31" fmla="*/ 187 h 460"/>
                  <a:gd name="T32" fmla="*/ 204 w 204"/>
                  <a:gd name="T33" fmla="*/ 227 h 460"/>
                  <a:gd name="T34" fmla="*/ 200 w 204"/>
                  <a:gd name="T35" fmla="*/ 266 h 460"/>
                  <a:gd name="T36" fmla="*/ 196 w 204"/>
                  <a:gd name="T37" fmla="*/ 300 h 460"/>
                  <a:gd name="T38" fmla="*/ 194 w 204"/>
                  <a:gd name="T39" fmla="*/ 333 h 460"/>
                  <a:gd name="T40" fmla="*/ 190 w 204"/>
                  <a:gd name="T41" fmla="*/ 362 h 460"/>
                  <a:gd name="T42" fmla="*/ 184 w 204"/>
                  <a:gd name="T43" fmla="*/ 390 h 460"/>
                  <a:gd name="T44" fmla="*/ 176 w 204"/>
                  <a:gd name="T45" fmla="*/ 417 h 460"/>
                  <a:gd name="T46" fmla="*/ 166 w 204"/>
                  <a:gd name="T47" fmla="*/ 437 h 460"/>
                  <a:gd name="T48" fmla="*/ 152 w 204"/>
                  <a:gd name="T49" fmla="*/ 452 h 460"/>
                  <a:gd name="T50" fmla="*/ 137 w 204"/>
                  <a:gd name="T51" fmla="*/ 456 h 460"/>
                  <a:gd name="T52" fmla="*/ 116 w 204"/>
                  <a:gd name="T53" fmla="*/ 460 h 460"/>
                  <a:gd name="T54" fmla="*/ 94 w 204"/>
                  <a:gd name="T55" fmla="*/ 453 h 460"/>
                  <a:gd name="T56" fmla="*/ 76 w 204"/>
                  <a:gd name="T57" fmla="*/ 447 h 460"/>
                  <a:gd name="T58" fmla="*/ 60 w 204"/>
                  <a:gd name="T59" fmla="*/ 435 h 460"/>
                  <a:gd name="T60" fmla="*/ 47 w 204"/>
                  <a:gd name="T61" fmla="*/ 422 h 460"/>
                  <a:gd name="T62" fmla="*/ 34 w 204"/>
                  <a:gd name="T63" fmla="*/ 396 h 460"/>
                  <a:gd name="T64" fmla="*/ 22 w 204"/>
                  <a:gd name="T65" fmla="*/ 362 h 460"/>
                  <a:gd name="T66" fmla="*/ 19 w 204"/>
                  <a:gd name="T67" fmla="*/ 315 h 460"/>
                  <a:gd name="T68" fmla="*/ 26 w 204"/>
                  <a:gd name="T69" fmla="*/ 286 h 460"/>
                  <a:gd name="T70" fmla="*/ 28 w 204"/>
                  <a:gd name="T71" fmla="*/ 265 h 460"/>
                  <a:gd name="T72" fmla="*/ 28 w 204"/>
                  <a:gd name="T73" fmla="*/ 238 h 460"/>
                  <a:gd name="T74" fmla="*/ 17 w 204"/>
                  <a:gd name="T75" fmla="*/ 200 h 460"/>
                  <a:gd name="T76" fmla="*/ 7 w 204"/>
                  <a:gd name="T77" fmla="*/ 163 h 46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4" h="460">
                    <a:moveTo>
                      <a:pt x="7" y="163"/>
                    </a:moveTo>
                    <a:lnTo>
                      <a:pt x="0" y="125"/>
                    </a:lnTo>
                    <a:lnTo>
                      <a:pt x="0" y="89"/>
                    </a:lnTo>
                    <a:lnTo>
                      <a:pt x="7" y="58"/>
                    </a:lnTo>
                    <a:lnTo>
                      <a:pt x="22" y="34"/>
                    </a:lnTo>
                    <a:lnTo>
                      <a:pt x="43" y="13"/>
                    </a:lnTo>
                    <a:lnTo>
                      <a:pt x="66" y="2"/>
                    </a:lnTo>
                    <a:lnTo>
                      <a:pt x="84" y="0"/>
                    </a:lnTo>
                    <a:lnTo>
                      <a:pt x="108" y="5"/>
                    </a:lnTo>
                    <a:lnTo>
                      <a:pt x="128" y="14"/>
                    </a:lnTo>
                    <a:lnTo>
                      <a:pt x="150" y="32"/>
                    </a:lnTo>
                    <a:lnTo>
                      <a:pt x="163" y="54"/>
                    </a:lnTo>
                    <a:lnTo>
                      <a:pt x="178" y="89"/>
                    </a:lnTo>
                    <a:lnTo>
                      <a:pt x="188" y="122"/>
                    </a:lnTo>
                    <a:lnTo>
                      <a:pt x="196" y="149"/>
                    </a:lnTo>
                    <a:lnTo>
                      <a:pt x="204" y="187"/>
                    </a:lnTo>
                    <a:lnTo>
                      <a:pt x="204" y="227"/>
                    </a:lnTo>
                    <a:lnTo>
                      <a:pt x="200" y="266"/>
                    </a:lnTo>
                    <a:lnTo>
                      <a:pt x="196" y="300"/>
                    </a:lnTo>
                    <a:lnTo>
                      <a:pt x="194" y="333"/>
                    </a:lnTo>
                    <a:lnTo>
                      <a:pt x="190" y="362"/>
                    </a:lnTo>
                    <a:lnTo>
                      <a:pt x="184" y="390"/>
                    </a:lnTo>
                    <a:lnTo>
                      <a:pt x="176" y="417"/>
                    </a:lnTo>
                    <a:lnTo>
                      <a:pt x="166" y="437"/>
                    </a:lnTo>
                    <a:lnTo>
                      <a:pt x="152" y="452"/>
                    </a:lnTo>
                    <a:lnTo>
                      <a:pt x="137" y="456"/>
                    </a:lnTo>
                    <a:lnTo>
                      <a:pt x="116" y="460"/>
                    </a:lnTo>
                    <a:lnTo>
                      <a:pt x="94" y="453"/>
                    </a:lnTo>
                    <a:lnTo>
                      <a:pt x="76" y="447"/>
                    </a:lnTo>
                    <a:lnTo>
                      <a:pt x="60" y="435"/>
                    </a:lnTo>
                    <a:lnTo>
                      <a:pt x="47" y="422"/>
                    </a:lnTo>
                    <a:lnTo>
                      <a:pt x="34" y="396"/>
                    </a:lnTo>
                    <a:lnTo>
                      <a:pt x="22" y="362"/>
                    </a:lnTo>
                    <a:lnTo>
                      <a:pt x="19" y="315"/>
                    </a:lnTo>
                    <a:lnTo>
                      <a:pt x="26" y="286"/>
                    </a:lnTo>
                    <a:lnTo>
                      <a:pt x="28" y="265"/>
                    </a:lnTo>
                    <a:lnTo>
                      <a:pt x="28" y="238"/>
                    </a:lnTo>
                    <a:lnTo>
                      <a:pt x="17" y="200"/>
                    </a:lnTo>
                    <a:lnTo>
                      <a:pt x="7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7" name="Freeform 43">
                <a:extLst>
                  <a:ext uri="{FF2B5EF4-FFF2-40B4-BE49-F238E27FC236}">
                    <a16:creationId xmlns:a16="http://schemas.microsoft.com/office/drawing/2014/main" id="{9EBC4CE5-F3B7-442C-9DD3-CA689B5F9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" y="2950"/>
                <a:ext cx="170" cy="167"/>
              </a:xfrm>
              <a:custGeom>
                <a:avLst/>
                <a:gdLst>
                  <a:gd name="T0" fmla="*/ 61 w 170"/>
                  <a:gd name="T1" fmla="*/ 21 h 167"/>
                  <a:gd name="T2" fmla="*/ 76 w 170"/>
                  <a:gd name="T3" fmla="*/ 9 h 167"/>
                  <a:gd name="T4" fmla="*/ 91 w 170"/>
                  <a:gd name="T5" fmla="*/ 4 h 167"/>
                  <a:gd name="T6" fmla="*/ 110 w 170"/>
                  <a:gd name="T7" fmla="*/ 0 h 167"/>
                  <a:gd name="T8" fmla="*/ 128 w 170"/>
                  <a:gd name="T9" fmla="*/ 0 h 167"/>
                  <a:gd name="T10" fmla="*/ 142 w 170"/>
                  <a:gd name="T11" fmla="*/ 6 h 167"/>
                  <a:gd name="T12" fmla="*/ 153 w 170"/>
                  <a:gd name="T13" fmla="*/ 16 h 167"/>
                  <a:gd name="T14" fmla="*/ 160 w 170"/>
                  <a:gd name="T15" fmla="*/ 29 h 167"/>
                  <a:gd name="T16" fmla="*/ 167 w 170"/>
                  <a:gd name="T17" fmla="*/ 47 h 167"/>
                  <a:gd name="T18" fmla="*/ 170 w 170"/>
                  <a:gd name="T19" fmla="*/ 61 h 167"/>
                  <a:gd name="T20" fmla="*/ 168 w 170"/>
                  <a:gd name="T21" fmla="*/ 81 h 167"/>
                  <a:gd name="T22" fmla="*/ 164 w 170"/>
                  <a:gd name="T23" fmla="*/ 106 h 167"/>
                  <a:gd name="T24" fmla="*/ 156 w 170"/>
                  <a:gd name="T25" fmla="*/ 124 h 167"/>
                  <a:gd name="T26" fmla="*/ 145 w 170"/>
                  <a:gd name="T27" fmla="*/ 138 h 167"/>
                  <a:gd name="T28" fmla="*/ 133 w 170"/>
                  <a:gd name="T29" fmla="*/ 149 h 167"/>
                  <a:gd name="T30" fmla="*/ 117 w 170"/>
                  <a:gd name="T31" fmla="*/ 157 h 167"/>
                  <a:gd name="T32" fmla="*/ 103 w 170"/>
                  <a:gd name="T33" fmla="*/ 162 h 167"/>
                  <a:gd name="T34" fmla="*/ 88 w 170"/>
                  <a:gd name="T35" fmla="*/ 167 h 167"/>
                  <a:gd name="T36" fmla="*/ 72 w 170"/>
                  <a:gd name="T37" fmla="*/ 167 h 167"/>
                  <a:gd name="T38" fmla="*/ 56 w 170"/>
                  <a:gd name="T39" fmla="*/ 166 h 167"/>
                  <a:gd name="T40" fmla="*/ 41 w 170"/>
                  <a:gd name="T41" fmla="*/ 159 h 167"/>
                  <a:gd name="T42" fmla="*/ 30 w 170"/>
                  <a:gd name="T43" fmla="*/ 151 h 167"/>
                  <a:gd name="T44" fmla="*/ 22 w 170"/>
                  <a:gd name="T45" fmla="*/ 136 h 167"/>
                  <a:gd name="T46" fmla="*/ 18 w 170"/>
                  <a:gd name="T47" fmla="*/ 118 h 167"/>
                  <a:gd name="T48" fmla="*/ 18 w 170"/>
                  <a:gd name="T49" fmla="*/ 98 h 167"/>
                  <a:gd name="T50" fmla="*/ 22 w 170"/>
                  <a:gd name="T51" fmla="*/ 79 h 167"/>
                  <a:gd name="T52" fmla="*/ 26 w 170"/>
                  <a:gd name="T53" fmla="*/ 65 h 167"/>
                  <a:gd name="T54" fmla="*/ 33 w 170"/>
                  <a:gd name="T55" fmla="*/ 55 h 167"/>
                  <a:gd name="T56" fmla="*/ 19 w 170"/>
                  <a:gd name="T57" fmla="*/ 47 h 167"/>
                  <a:gd name="T58" fmla="*/ 6 w 170"/>
                  <a:gd name="T59" fmla="*/ 36 h 167"/>
                  <a:gd name="T60" fmla="*/ 0 w 170"/>
                  <a:gd name="T61" fmla="*/ 24 h 167"/>
                  <a:gd name="T62" fmla="*/ 2 w 170"/>
                  <a:gd name="T63" fmla="*/ 13 h 167"/>
                  <a:gd name="T64" fmla="*/ 10 w 170"/>
                  <a:gd name="T65" fmla="*/ 6 h 167"/>
                  <a:gd name="T66" fmla="*/ 22 w 170"/>
                  <a:gd name="T67" fmla="*/ 5 h 167"/>
                  <a:gd name="T68" fmla="*/ 41 w 170"/>
                  <a:gd name="T69" fmla="*/ 12 h 167"/>
                  <a:gd name="T70" fmla="*/ 61 w 170"/>
                  <a:gd name="T71" fmla="*/ 21 h 16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70" h="167">
                    <a:moveTo>
                      <a:pt x="61" y="21"/>
                    </a:moveTo>
                    <a:lnTo>
                      <a:pt x="76" y="9"/>
                    </a:lnTo>
                    <a:lnTo>
                      <a:pt x="91" y="4"/>
                    </a:lnTo>
                    <a:lnTo>
                      <a:pt x="110" y="0"/>
                    </a:lnTo>
                    <a:lnTo>
                      <a:pt x="128" y="0"/>
                    </a:lnTo>
                    <a:lnTo>
                      <a:pt x="142" y="6"/>
                    </a:lnTo>
                    <a:lnTo>
                      <a:pt x="153" y="16"/>
                    </a:lnTo>
                    <a:lnTo>
                      <a:pt x="160" y="29"/>
                    </a:lnTo>
                    <a:lnTo>
                      <a:pt x="167" y="47"/>
                    </a:lnTo>
                    <a:lnTo>
                      <a:pt x="170" y="61"/>
                    </a:lnTo>
                    <a:lnTo>
                      <a:pt x="168" y="81"/>
                    </a:lnTo>
                    <a:lnTo>
                      <a:pt x="164" y="106"/>
                    </a:lnTo>
                    <a:lnTo>
                      <a:pt x="156" y="124"/>
                    </a:lnTo>
                    <a:lnTo>
                      <a:pt x="145" y="138"/>
                    </a:lnTo>
                    <a:lnTo>
                      <a:pt x="133" y="149"/>
                    </a:lnTo>
                    <a:lnTo>
                      <a:pt x="117" y="157"/>
                    </a:lnTo>
                    <a:lnTo>
                      <a:pt x="103" y="162"/>
                    </a:lnTo>
                    <a:lnTo>
                      <a:pt x="88" y="167"/>
                    </a:lnTo>
                    <a:lnTo>
                      <a:pt x="72" y="167"/>
                    </a:lnTo>
                    <a:lnTo>
                      <a:pt x="56" y="166"/>
                    </a:lnTo>
                    <a:lnTo>
                      <a:pt x="41" y="159"/>
                    </a:lnTo>
                    <a:lnTo>
                      <a:pt x="30" y="151"/>
                    </a:lnTo>
                    <a:lnTo>
                      <a:pt x="22" y="136"/>
                    </a:lnTo>
                    <a:lnTo>
                      <a:pt x="18" y="118"/>
                    </a:lnTo>
                    <a:lnTo>
                      <a:pt x="18" y="98"/>
                    </a:lnTo>
                    <a:lnTo>
                      <a:pt x="22" y="79"/>
                    </a:lnTo>
                    <a:lnTo>
                      <a:pt x="26" y="65"/>
                    </a:lnTo>
                    <a:lnTo>
                      <a:pt x="33" y="55"/>
                    </a:lnTo>
                    <a:lnTo>
                      <a:pt x="19" y="47"/>
                    </a:lnTo>
                    <a:lnTo>
                      <a:pt x="6" y="36"/>
                    </a:lnTo>
                    <a:lnTo>
                      <a:pt x="0" y="24"/>
                    </a:lnTo>
                    <a:lnTo>
                      <a:pt x="2" y="13"/>
                    </a:lnTo>
                    <a:lnTo>
                      <a:pt x="10" y="6"/>
                    </a:lnTo>
                    <a:lnTo>
                      <a:pt x="22" y="5"/>
                    </a:lnTo>
                    <a:lnTo>
                      <a:pt x="41" y="12"/>
                    </a:lnTo>
                    <a:lnTo>
                      <a:pt x="6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8" name="Freeform 44">
                <a:extLst>
                  <a:ext uri="{FF2B5EF4-FFF2-40B4-BE49-F238E27FC236}">
                    <a16:creationId xmlns:a16="http://schemas.microsoft.com/office/drawing/2014/main" id="{AAC6659F-1F83-42A1-AB42-5D941FEF4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7" y="3072"/>
                <a:ext cx="347" cy="231"/>
              </a:xfrm>
              <a:custGeom>
                <a:avLst/>
                <a:gdLst>
                  <a:gd name="T0" fmla="*/ 74 w 347"/>
                  <a:gd name="T1" fmla="*/ 60 h 231"/>
                  <a:gd name="T2" fmla="*/ 111 w 347"/>
                  <a:gd name="T3" fmla="*/ 37 h 231"/>
                  <a:gd name="T4" fmla="*/ 108 w 347"/>
                  <a:gd name="T5" fmla="*/ 39 h 231"/>
                  <a:gd name="T6" fmla="*/ 147 w 347"/>
                  <a:gd name="T7" fmla="*/ 19 h 231"/>
                  <a:gd name="T8" fmla="*/ 184 w 347"/>
                  <a:gd name="T9" fmla="*/ 8 h 231"/>
                  <a:gd name="T10" fmla="*/ 222 w 347"/>
                  <a:gd name="T11" fmla="*/ 0 h 231"/>
                  <a:gd name="T12" fmla="*/ 257 w 347"/>
                  <a:gd name="T13" fmla="*/ 2 h 231"/>
                  <a:gd name="T14" fmla="*/ 299 w 347"/>
                  <a:gd name="T15" fmla="*/ 13 h 231"/>
                  <a:gd name="T16" fmla="*/ 326 w 347"/>
                  <a:gd name="T17" fmla="*/ 32 h 231"/>
                  <a:gd name="T18" fmla="*/ 343 w 347"/>
                  <a:gd name="T19" fmla="*/ 54 h 231"/>
                  <a:gd name="T20" fmla="*/ 347 w 347"/>
                  <a:gd name="T21" fmla="*/ 90 h 231"/>
                  <a:gd name="T22" fmla="*/ 346 w 347"/>
                  <a:gd name="T23" fmla="*/ 109 h 231"/>
                  <a:gd name="T24" fmla="*/ 333 w 347"/>
                  <a:gd name="T25" fmla="*/ 121 h 231"/>
                  <a:gd name="T26" fmla="*/ 286 w 347"/>
                  <a:gd name="T27" fmla="*/ 137 h 231"/>
                  <a:gd name="T28" fmla="*/ 281 w 347"/>
                  <a:gd name="T29" fmla="*/ 137 h 231"/>
                  <a:gd name="T30" fmla="*/ 246 w 347"/>
                  <a:gd name="T31" fmla="*/ 148 h 231"/>
                  <a:gd name="T32" fmla="*/ 243 w 347"/>
                  <a:gd name="T33" fmla="*/ 149 h 231"/>
                  <a:gd name="T34" fmla="*/ 221 w 347"/>
                  <a:gd name="T35" fmla="*/ 169 h 231"/>
                  <a:gd name="T36" fmla="*/ 200 w 347"/>
                  <a:gd name="T37" fmla="*/ 192 h 231"/>
                  <a:gd name="T38" fmla="*/ 167 w 347"/>
                  <a:gd name="T39" fmla="*/ 208 h 231"/>
                  <a:gd name="T40" fmla="*/ 142 w 347"/>
                  <a:gd name="T41" fmla="*/ 221 h 231"/>
                  <a:gd name="T42" fmla="*/ 109 w 347"/>
                  <a:gd name="T43" fmla="*/ 230 h 231"/>
                  <a:gd name="T44" fmla="*/ 70 w 347"/>
                  <a:gd name="T45" fmla="*/ 231 h 231"/>
                  <a:gd name="T46" fmla="*/ 35 w 347"/>
                  <a:gd name="T47" fmla="*/ 225 h 231"/>
                  <a:gd name="T48" fmla="*/ 14 w 347"/>
                  <a:gd name="T49" fmla="*/ 207 h 231"/>
                  <a:gd name="T50" fmla="*/ 0 w 347"/>
                  <a:gd name="T51" fmla="*/ 189 h 231"/>
                  <a:gd name="T52" fmla="*/ 2 w 347"/>
                  <a:gd name="T53" fmla="*/ 164 h 231"/>
                  <a:gd name="T54" fmla="*/ 8 w 347"/>
                  <a:gd name="T55" fmla="*/ 138 h 231"/>
                  <a:gd name="T56" fmla="*/ 26 w 347"/>
                  <a:gd name="T57" fmla="*/ 114 h 231"/>
                  <a:gd name="T58" fmla="*/ 42 w 347"/>
                  <a:gd name="T59" fmla="*/ 94 h 231"/>
                  <a:gd name="T60" fmla="*/ 63 w 347"/>
                  <a:gd name="T61" fmla="*/ 76 h 231"/>
                  <a:gd name="T62" fmla="*/ 74 w 347"/>
                  <a:gd name="T63" fmla="*/ 60 h 23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47" h="231">
                    <a:moveTo>
                      <a:pt x="74" y="60"/>
                    </a:moveTo>
                    <a:lnTo>
                      <a:pt x="111" y="37"/>
                    </a:lnTo>
                    <a:lnTo>
                      <a:pt x="108" y="39"/>
                    </a:lnTo>
                    <a:lnTo>
                      <a:pt x="147" y="19"/>
                    </a:lnTo>
                    <a:lnTo>
                      <a:pt x="184" y="8"/>
                    </a:lnTo>
                    <a:lnTo>
                      <a:pt x="222" y="0"/>
                    </a:lnTo>
                    <a:lnTo>
                      <a:pt x="257" y="2"/>
                    </a:lnTo>
                    <a:lnTo>
                      <a:pt x="299" y="13"/>
                    </a:lnTo>
                    <a:lnTo>
                      <a:pt x="326" y="32"/>
                    </a:lnTo>
                    <a:lnTo>
                      <a:pt x="343" y="54"/>
                    </a:lnTo>
                    <a:lnTo>
                      <a:pt x="347" y="90"/>
                    </a:lnTo>
                    <a:lnTo>
                      <a:pt x="346" y="109"/>
                    </a:lnTo>
                    <a:lnTo>
                      <a:pt x="333" y="121"/>
                    </a:lnTo>
                    <a:lnTo>
                      <a:pt x="286" y="137"/>
                    </a:lnTo>
                    <a:lnTo>
                      <a:pt x="281" y="137"/>
                    </a:lnTo>
                    <a:lnTo>
                      <a:pt x="246" y="148"/>
                    </a:lnTo>
                    <a:lnTo>
                      <a:pt x="243" y="149"/>
                    </a:lnTo>
                    <a:lnTo>
                      <a:pt x="221" y="169"/>
                    </a:lnTo>
                    <a:lnTo>
                      <a:pt x="200" y="192"/>
                    </a:lnTo>
                    <a:lnTo>
                      <a:pt x="167" y="208"/>
                    </a:lnTo>
                    <a:lnTo>
                      <a:pt x="142" y="221"/>
                    </a:lnTo>
                    <a:lnTo>
                      <a:pt x="109" y="230"/>
                    </a:lnTo>
                    <a:lnTo>
                      <a:pt x="70" y="231"/>
                    </a:lnTo>
                    <a:lnTo>
                      <a:pt x="35" y="225"/>
                    </a:lnTo>
                    <a:lnTo>
                      <a:pt x="14" y="207"/>
                    </a:lnTo>
                    <a:lnTo>
                      <a:pt x="0" y="189"/>
                    </a:lnTo>
                    <a:lnTo>
                      <a:pt x="2" y="164"/>
                    </a:lnTo>
                    <a:lnTo>
                      <a:pt x="8" y="138"/>
                    </a:lnTo>
                    <a:lnTo>
                      <a:pt x="26" y="114"/>
                    </a:lnTo>
                    <a:lnTo>
                      <a:pt x="42" y="94"/>
                    </a:lnTo>
                    <a:lnTo>
                      <a:pt x="63" y="76"/>
                    </a:lnTo>
                    <a:lnTo>
                      <a:pt x="74" y="6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9" name="Freeform 45">
                <a:extLst>
                  <a:ext uri="{FF2B5EF4-FFF2-40B4-BE49-F238E27FC236}">
                    <a16:creationId xmlns:a16="http://schemas.microsoft.com/office/drawing/2014/main" id="{D0396162-22E9-4F5D-9B32-4A5ABD3855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3059"/>
                <a:ext cx="376" cy="262"/>
              </a:xfrm>
              <a:custGeom>
                <a:avLst/>
                <a:gdLst>
                  <a:gd name="T0" fmla="*/ 373 w 376"/>
                  <a:gd name="T1" fmla="*/ 70 h 262"/>
                  <a:gd name="T2" fmla="*/ 358 w 376"/>
                  <a:gd name="T3" fmla="*/ 41 h 262"/>
                  <a:gd name="T4" fmla="*/ 331 w 376"/>
                  <a:gd name="T5" fmla="*/ 19 h 262"/>
                  <a:gd name="T6" fmla="*/ 273 w 376"/>
                  <a:gd name="T7" fmla="*/ 0 h 262"/>
                  <a:gd name="T8" fmla="*/ 211 w 376"/>
                  <a:gd name="T9" fmla="*/ 2 h 262"/>
                  <a:gd name="T10" fmla="*/ 144 w 376"/>
                  <a:gd name="T11" fmla="*/ 22 h 262"/>
                  <a:gd name="T12" fmla="*/ 99 w 376"/>
                  <a:gd name="T13" fmla="*/ 51 h 262"/>
                  <a:gd name="T14" fmla="*/ 59 w 376"/>
                  <a:gd name="T15" fmla="*/ 80 h 262"/>
                  <a:gd name="T16" fmla="*/ 28 w 376"/>
                  <a:gd name="T17" fmla="*/ 113 h 262"/>
                  <a:gd name="T18" fmla="*/ 9 w 376"/>
                  <a:gd name="T19" fmla="*/ 147 h 262"/>
                  <a:gd name="T20" fmla="*/ 2 w 376"/>
                  <a:gd name="T21" fmla="*/ 182 h 262"/>
                  <a:gd name="T22" fmla="*/ 5 w 376"/>
                  <a:gd name="T23" fmla="*/ 223 h 262"/>
                  <a:gd name="T24" fmla="*/ 33 w 376"/>
                  <a:gd name="T25" fmla="*/ 252 h 262"/>
                  <a:gd name="T26" fmla="*/ 78 w 376"/>
                  <a:gd name="T27" fmla="*/ 262 h 262"/>
                  <a:gd name="T28" fmla="*/ 119 w 376"/>
                  <a:gd name="T29" fmla="*/ 262 h 262"/>
                  <a:gd name="T30" fmla="*/ 167 w 376"/>
                  <a:gd name="T31" fmla="*/ 252 h 262"/>
                  <a:gd name="T32" fmla="*/ 209 w 376"/>
                  <a:gd name="T33" fmla="*/ 230 h 262"/>
                  <a:gd name="T34" fmla="*/ 241 w 376"/>
                  <a:gd name="T35" fmla="*/ 206 h 262"/>
                  <a:gd name="T36" fmla="*/ 266 w 376"/>
                  <a:gd name="T37" fmla="*/ 177 h 262"/>
                  <a:gd name="T38" fmla="*/ 304 w 376"/>
                  <a:gd name="T39" fmla="*/ 157 h 262"/>
                  <a:gd name="T40" fmla="*/ 339 w 376"/>
                  <a:gd name="T41" fmla="*/ 145 h 262"/>
                  <a:gd name="T42" fmla="*/ 338 w 376"/>
                  <a:gd name="T43" fmla="*/ 127 h 262"/>
                  <a:gd name="T44" fmla="*/ 276 w 376"/>
                  <a:gd name="T45" fmla="*/ 140 h 262"/>
                  <a:gd name="T46" fmla="*/ 223 w 376"/>
                  <a:gd name="T47" fmla="*/ 172 h 262"/>
                  <a:gd name="T48" fmla="*/ 179 w 376"/>
                  <a:gd name="T49" fmla="*/ 210 h 262"/>
                  <a:gd name="T50" fmla="*/ 143 w 376"/>
                  <a:gd name="T51" fmla="*/ 226 h 262"/>
                  <a:gd name="T52" fmla="*/ 114 w 376"/>
                  <a:gd name="T53" fmla="*/ 233 h 262"/>
                  <a:gd name="T54" fmla="*/ 73 w 376"/>
                  <a:gd name="T55" fmla="*/ 233 h 262"/>
                  <a:gd name="T56" fmla="*/ 43 w 376"/>
                  <a:gd name="T57" fmla="*/ 222 h 262"/>
                  <a:gd name="T58" fmla="*/ 29 w 376"/>
                  <a:gd name="T59" fmla="*/ 196 h 262"/>
                  <a:gd name="T60" fmla="*/ 33 w 376"/>
                  <a:gd name="T61" fmla="*/ 168 h 262"/>
                  <a:gd name="T62" fmla="*/ 46 w 376"/>
                  <a:gd name="T63" fmla="*/ 137 h 262"/>
                  <a:gd name="T64" fmla="*/ 72 w 376"/>
                  <a:gd name="T65" fmla="*/ 106 h 262"/>
                  <a:gd name="T66" fmla="*/ 109 w 376"/>
                  <a:gd name="T67" fmla="*/ 73 h 262"/>
                  <a:gd name="T68" fmla="*/ 148 w 376"/>
                  <a:gd name="T69" fmla="*/ 52 h 262"/>
                  <a:gd name="T70" fmla="*/ 187 w 376"/>
                  <a:gd name="T71" fmla="*/ 36 h 262"/>
                  <a:gd name="T72" fmla="*/ 232 w 376"/>
                  <a:gd name="T73" fmla="*/ 28 h 262"/>
                  <a:gd name="T74" fmla="*/ 280 w 376"/>
                  <a:gd name="T75" fmla="*/ 31 h 262"/>
                  <a:gd name="T76" fmla="*/ 303 w 376"/>
                  <a:gd name="T77" fmla="*/ 39 h 262"/>
                  <a:gd name="T78" fmla="*/ 333 w 376"/>
                  <a:gd name="T79" fmla="*/ 63 h 262"/>
                  <a:gd name="T80" fmla="*/ 343 w 376"/>
                  <a:gd name="T81" fmla="*/ 94 h 262"/>
                  <a:gd name="T82" fmla="*/ 340 w 376"/>
                  <a:gd name="T83" fmla="*/ 118 h 262"/>
                  <a:gd name="T84" fmla="*/ 367 w 376"/>
                  <a:gd name="T85" fmla="*/ 122 h 262"/>
                  <a:gd name="T86" fmla="*/ 376 w 376"/>
                  <a:gd name="T87" fmla="*/ 96 h 2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76" h="262">
                    <a:moveTo>
                      <a:pt x="376" y="96"/>
                    </a:moveTo>
                    <a:lnTo>
                      <a:pt x="373" y="70"/>
                    </a:lnTo>
                    <a:lnTo>
                      <a:pt x="367" y="55"/>
                    </a:lnTo>
                    <a:lnTo>
                      <a:pt x="358" y="41"/>
                    </a:lnTo>
                    <a:lnTo>
                      <a:pt x="343" y="29"/>
                    </a:lnTo>
                    <a:lnTo>
                      <a:pt x="331" y="19"/>
                    </a:lnTo>
                    <a:lnTo>
                      <a:pt x="309" y="8"/>
                    </a:lnTo>
                    <a:lnTo>
                      <a:pt x="273" y="0"/>
                    </a:lnTo>
                    <a:lnTo>
                      <a:pt x="243" y="0"/>
                    </a:lnTo>
                    <a:lnTo>
                      <a:pt x="211" y="2"/>
                    </a:lnTo>
                    <a:lnTo>
                      <a:pt x="179" y="10"/>
                    </a:lnTo>
                    <a:lnTo>
                      <a:pt x="144" y="22"/>
                    </a:lnTo>
                    <a:lnTo>
                      <a:pt x="121" y="35"/>
                    </a:lnTo>
                    <a:lnTo>
                      <a:pt x="99" y="51"/>
                    </a:lnTo>
                    <a:lnTo>
                      <a:pt x="80" y="62"/>
                    </a:lnTo>
                    <a:lnTo>
                      <a:pt x="59" y="80"/>
                    </a:lnTo>
                    <a:lnTo>
                      <a:pt x="40" y="97"/>
                    </a:lnTo>
                    <a:lnTo>
                      <a:pt x="28" y="113"/>
                    </a:lnTo>
                    <a:lnTo>
                      <a:pt x="16" y="129"/>
                    </a:lnTo>
                    <a:lnTo>
                      <a:pt x="9" y="147"/>
                    </a:lnTo>
                    <a:lnTo>
                      <a:pt x="4" y="162"/>
                    </a:lnTo>
                    <a:lnTo>
                      <a:pt x="2" y="182"/>
                    </a:lnTo>
                    <a:lnTo>
                      <a:pt x="0" y="202"/>
                    </a:lnTo>
                    <a:lnTo>
                      <a:pt x="5" y="223"/>
                    </a:lnTo>
                    <a:lnTo>
                      <a:pt x="16" y="239"/>
                    </a:lnTo>
                    <a:lnTo>
                      <a:pt x="33" y="252"/>
                    </a:lnTo>
                    <a:lnTo>
                      <a:pt x="55" y="259"/>
                    </a:lnTo>
                    <a:lnTo>
                      <a:pt x="78" y="262"/>
                    </a:lnTo>
                    <a:lnTo>
                      <a:pt x="102" y="261"/>
                    </a:lnTo>
                    <a:lnTo>
                      <a:pt x="119" y="262"/>
                    </a:lnTo>
                    <a:lnTo>
                      <a:pt x="146" y="258"/>
                    </a:lnTo>
                    <a:lnTo>
                      <a:pt x="167" y="252"/>
                    </a:lnTo>
                    <a:lnTo>
                      <a:pt x="184" y="244"/>
                    </a:lnTo>
                    <a:lnTo>
                      <a:pt x="209" y="230"/>
                    </a:lnTo>
                    <a:lnTo>
                      <a:pt x="227" y="217"/>
                    </a:lnTo>
                    <a:lnTo>
                      <a:pt x="241" y="206"/>
                    </a:lnTo>
                    <a:lnTo>
                      <a:pt x="254" y="193"/>
                    </a:lnTo>
                    <a:lnTo>
                      <a:pt x="266" y="177"/>
                    </a:lnTo>
                    <a:lnTo>
                      <a:pt x="282" y="165"/>
                    </a:lnTo>
                    <a:lnTo>
                      <a:pt x="304" y="157"/>
                    </a:lnTo>
                    <a:lnTo>
                      <a:pt x="320" y="154"/>
                    </a:lnTo>
                    <a:lnTo>
                      <a:pt x="339" y="145"/>
                    </a:lnTo>
                    <a:lnTo>
                      <a:pt x="367" y="124"/>
                    </a:lnTo>
                    <a:lnTo>
                      <a:pt x="338" y="127"/>
                    </a:lnTo>
                    <a:lnTo>
                      <a:pt x="310" y="135"/>
                    </a:lnTo>
                    <a:lnTo>
                      <a:pt x="276" y="140"/>
                    </a:lnTo>
                    <a:lnTo>
                      <a:pt x="251" y="152"/>
                    </a:lnTo>
                    <a:lnTo>
                      <a:pt x="223" y="172"/>
                    </a:lnTo>
                    <a:lnTo>
                      <a:pt x="202" y="196"/>
                    </a:lnTo>
                    <a:lnTo>
                      <a:pt x="179" y="210"/>
                    </a:lnTo>
                    <a:lnTo>
                      <a:pt x="161" y="217"/>
                    </a:lnTo>
                    <a:lnTo>
                      <a:pt x="143" y="226"/>
                    </a:lnTo>
                    <a:lnTo>
                      <a:pt x="128" y="231"/>
                    </a:lnTo>
                    <a:lnTo>
                      <a:pt x="114" y="233"/>
                    </a:lnTo>
                    <a:lnTo>
                      <a:pt x="95" y="233"/>
                    </a:lnTo>
                    <a:lnTo>
                      <a:pt x="73" y="233"/>
                    </a:lnTo>
                    <a:lnTo>
                      <a:pt x="56" y="228"/>
                    </a:lnTo>
                    <a:lnTo>
                      <a:pt x="43" y="222"/>
                    </a:lnTo>
                    <a:lnTo>
                      <a:pt x="34" y="210"/>
                    </a:lnTo>
                    <a:lnTo>
                      <a:pt x="29" y="196"/>
                    </a:lnTo>
                    <a:lnTo>
                      <a:pt x="28" y="182"/>
                    </a:lnTo>
                    <a:lnTo>
                      <a:pt x="33" y="168"/>
                    </a:lnTo>
                    <a:lnTo>
                      <a:pt x="38" y="151"/>
                    </a:lnTo>
                    <a:lnTo>
                      <a:pt x="46" y="137"/>
                    </a:lnTo>
                    <a:lnTo>
                      <a:pt x="59" y="120"/>
                    </a:lnTo>
                    <a:lnTo>
                      <a:pt x="72" y="106"/>
                    </a:lnTo>
                    <a:lnTo>
                      <a:pt x="91" y="89"/>
                    </a:lnTo>
                    <a:lnTo>
                      <a:pt x="109" y="73"/>
                    </a:lnTo>
                    <a:lnTo>
                      <a:pt x="129" y="62"/>
                    </a:lnTo>
                    <a:lnTo>
                      <a:pt x="148" y="52"/>
                    </a:lnTo>
                    <a:lnTo>
                      <a:pt x="167" y="42"/>
                    </a:lnTo>
                    <a:lnTo>
                      <a:pt x="187" y="36"/>
                    </a:lnTo>
                    <a:lnTo>
                      <a:pt x="209" y="31"/>
                    </a:lnTo>
                    <a:lnTo>
                      <a:pt x="232" y="28"/>
                    </a:lnTo>
                    <a:lnTo>
                      <a:pt x="257" y="27"/>
                    </a:lnTo>
                    <a:lnTo>
                      <a:pt x="280" y="31"/>
                    </a:lnTo>
                    <a:lnTo>
                      <a:pt x="283" y="32"/>
                    </a:lnTo>
                    <a:lnTo>
                      <a:pt x="303" y="39"/>
                    </a:lnTo>
                    <a:lnTo>
                      <a:pt x="320" y="51"/>
                    </a:lnTo>
                    <a:lnTo>
                      <a:pt x="333" y="63"/>
                    </a:lnTo>
                    <a:lnTo>
                      <a:pt x="342" y="77"/>
                    </a:lnTo>
                    <a:lnTo>
                      <a:pt x="343" y="94"/>
                    </a:lnTo>
                    <a:lnTo>
                      <a:pt x="343" y="108"/>
                    </a:lnTo>
                    <a:lnTo>
                      <a:pt x="340" y="118"/>
                    </a:lnTo>
                    <a:lnTo>
                      <a:pt x="337" y="123"/>
                    </a:lnTo>
                    <a:lnTo>
                      <a:pt x="367" y="122"/>
                    </a:lnTo>
                    <a:lnTo>
                      <a:pt x="373" y="109"/>
                    </a:lnTo>
                    <a:lnTo>
                      <a:pt x="376" y="96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3" name="Group 46">
              <a:extLst>
                <a:ext uri="{FF2B5EF4-FFF2-40B4-BE49-F238E27FC236}">
                  <a16:creationId xmlns:a16="http://schemas.microsoft.com/office/drawing/2014/main" id="{DDCA9357-F64B-47EC-BCCA-9560EF761B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5" y="2640"/>
              <a:ext cx="603" cy="1183"/>
              <a:chOff x="4175" y="2640"/>
              <a:chExt cx="603" cy="1183"/>
            </a:xfrm>
          </p:grpSpPr>
          <p:sp>
            <p:nvSpPr>
              <p:cNvPr id="28711" name="Freeform 47">
                <a:extLst>
                  <a:ext uri="{FF2B5EF4-FFF2-40B4-BE49-F238E27FC236}">
                    <a16:creationId xmlns:a16="http://schemas.microsoft.com/office/drawing/2014/main" id="{638715AF-DF19-4F14-AA14-4AC4B5D85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2640"/>
                <a:ext cx="290" cy="294"/>
              </a:xfrm>
              <a:custGeom>
                <a:avLst/>
                <a:gdLst>
                  <a:gd name="T0" fmla="*/ 219 w 290"/>
                  <a:gd name="T1" fmla="*/ 205 h 294"/>
                  <a:gd name="T2" fmla="*/ 220 w 290"/>
                  <a:gd name="T3" fmla="*/ 184 h 294"/>
                  <a:gd name="T4" fmla="*/ 216 w 290"/>
                  <a:gd name="T5" fmla="*/ 161 h 294"/>
                  <a:gd name="T6" fmla="*/ 207 w 290"/>
                  <a:gd name="T7" fmla="*/ 124 h 294"/>
                  <a:gd name="T8" fmla="*/ 194 w 290"/>
                  <a:gd name="T9" fmla="*/ 95 h 294"/>
                  <a:gd name="T10" fmla="*/ 179 w 290"/>
                  <a:gd name="T11" fmla="*/ 65 h 294"/>
                  <a:gd name="T12" fmla="*/ 165 w 290"/>
                  <a:gd name="T13" fmla="*/ 41 h 294"/>
                  <a:gd name="T14" fmla="*/ 152 w 290"/>
                  <a:gd name="T15" fmla="*/ 23 h 294"/>
                  <a:gd name="T16" fmla="*/ 134 w 290"/>
                  <a:gd name="T17" fmla="*/ 6 h 294"/>
                  <a:gd name="T18" fmla="*/ 122 w 290"/>
                  <a:gd name="T19" fmla="*/ 1 h 294"/>
                  <a:gd name="T20" fmla="*/ 106 w 290"/>
                  <a:gd name="T21" fmla="*/ 0 h 294"/>
                  <a:gd name="T22" fmla="*/ 89 w 290"/>
                  <a:gd name="T23" fmla="*/ 2 h 294"/>
                  <a:gd name="T24" fmla="*/ 72 w 290"/>
                  <a:gd name="T25" fmla="*/ 6 h 294"/>
                  <a:gd name="T26" fmla="*/ 54 w 290"/>
                  <a:gd name="T27" fmla="*/ 15 h 294"/>
                  <a:gd name="T28" fmla="*/ 37 w 290"/>
                  <a:gd name="T29" fmla="*/ 30 h 294"/>
                  <a:gd name="T30" fmla="*/ 22 w 290"/>
                  <a:gd name="T31" fmla="*/ 45 h 294"/>
                  <a:gd name="T32" fmla="*/ 10 w 290"/>
                  <a:gd name="T33" fmla="*/ 66 h 294"/>
                  <a:gd name="T34" fmla="*/ 3 w 290"/>
                  <a:gd name="T35" fmla="*/ 88 h 294"/>
                  <a:gd name="T36" fmla="*/ 0 w 290"/>
                  <a:gd name="T37" fmla="*/ 111 h 294"/>
                  <a:gd name="T38" fmla="*/ 2 w 290"/>
                  <a:gd name="T39" fmla="*/ 129 h 294"/>
                  <a:gd name="T40" fmla="*/ 6 w 290"/>
                  <a:gd name="T41" fmla="*/ 146 h 294"/>
                  <a:gd name="T42" fmla="*/ 16 w 290"/>
                  <a:gd name="T43" fmla="*/ 166 h 294"/>
                  <a:gd name="T44" fmla="*/ 31 w 290"/>
                  <a:gd name="T45" fmla="*/ 184 h 294"/>
                  <a:gd name="T46" fmla="*/ 47 w 290"/>
                  <a:gd name="T47" fmla="*/ 204 h 294"/>
                  <a:gd name="T48" fmla="*/ 75 w 290"/>
                  <a:gd name="T49" fmla="*/ 225 h 294"/>
                  <a:gd name="T50" fmla="*/ 93 w 290"/>
                  <a:gd name="T51" fmla="*/ 241 h 294"/>
                  <a:gd name="T52" fmla="*/ 114 w 290"/>
                  <a:gd name="T53" fmla="*/ 255 h 294"/>
                  <a:gd name="T54" fmla="*/ 136 w 290"/>
                  <a:gd name="T55" fmla="*/ 259 h 294"/>
                  <a:gd name="T56" fmla="*/ 159 w 290"/>
                  <a:gd name="T57" fmla="*/ 259 h 294"/>
                  <a:gd name="T58" fmla="*/ 177 w 290"/>
                  <a:gd name="T59" fmla="*/ 256 h 294"/>
                  <a:gd name="T60" fmla="*/ 193 w 290"/>
                  <a:gd name="T61" fmla="*/ 247 h 294"/>
                  <a:gd name="T62" fmla="*/ 208 w 290"/>
                  <a:gd name="T63" fmla="*/ 233 h 294"/>
                  <a:gd name="T64" fmla="*/ 231 w 290"/>
                  <a:gd name="T65" fmla="*/ 258 h 294"/>
                  <a:gd name="T66" fmla="*/ 248 w 290"/>
                  <a:gd name="T67" fmla="*/ 283 h 294"/>
                  <a:gd name="T68" fmla="*/ 261 w 290"/>
                  <a:gd name="T69" fmla="*/ 293 h 294"/>
                  <a:gd name="T70" fmla="*/ 273 w 290"/>
                  <a:gd name="T71" fmla="*/ 294 h 294"/>
                  <a:gd name="T72" fmla="*/ 283 w 290"/>
                  <a:gd name="T73" fmla="*/ 290 h 294"/>
                  <a:gd name="T74" fmla="*/ 288 w 290"/>
                  <a:gd name="T75" fmla="*/ 280 h 294"/>
                  <a:gd name="T76" fmla="*/ 290 w 290"/>
                  <a:gd name="T77" fmla="*/ 272 h 294"/>
                  <a:gd name="T78" fmla="*/ 288 w 290"/>
                  <a:gd name="T79" fmla="*/ 264 h 294"/>
                  <a:gd name="T80" fmla="*/ 286 w 290"/>
                  <a:gd name="T81" fmla="*/ 255 h 294"/>
                  <a:gd name="T82" fmla="*/ 281 w 290"/>
                  <a:gd name="T83" fmla="*/ 247 h 294"/>
                  <a:gd name="T84" fmla="*/ 268 w 290"/>
                  <a:gd name="T85" fmla="*/ 239 h 294"/>
                  <a:gd name="T86" fmla="*/ 251 w 290"/>
                  <a:gd name="T87" fmla="*/ 228 h 294"/>
                  <a:gd name="T88" fmla="*/ 238 w 290"/>
                  <a:gd name="T89" fmla="*/ 221 h 294"/>
                  <a:gd name="T90" fmla="*/ 228 w 290"/>
                  <a:gd name="T91" fmla="*/ 215 h 294"/>
                  <a:gd name="T92" fmla="*/ 219 w 290"/>
                  <a:gd name="T93" fmla="*/ 205 h 29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90" h="294">
                    <a:moveTo>
                      <a:pt x="219" y="205"/>
                    </a:moveTo>
                    <a:lnTo>
                      <a:pt x="220" y="184"/>
                    </a:lnTo>
                    <a:lnTo>
                      <a:pt x="216" y="161"/>
                    </a:lnTo>
                    <a:lnTo>
                      <a:pt x="207" y="124"/>
                    </a:lnTo>
                    <a:lnTo>
                      <a:pt x="194" y="95"/>
                    </a:lnTo>
                    <a:lnTo>
                      <a:pt x="179" y="65"/>
                    </a:lnTo>
                    <a:lnTo>
                      <a:pt x="165" y="41"/>
                    </a:lnTo>
                    <a:lnTo>
                      <a:pt x="152" y="23"/>
                    </a:lnTo>
                    <a:lnTo>
                      <a:pt x="134" y="6"/>
                    </a:lnTo>
                    <a:lnTo>
                      <a:pt x="122" y="1"/>
                    </a:lnTo>
                    <a:lnTo>
                      <a:pt x="106" y="0"/>
                    </a:lnTo>
                    <a:lnTo>
                      <a:pt x="89" y="2"/>
                    </a:lnTo>
                    <a:lnTo>
                      <a:pt x="72" y="6"/>
                    </a:lnTo>
                    <a:lnTo>
                      <a:pt x="54" y="15"/>
                    </a:lnTo>
                    <a:lnTo>
                      <a:pt x="37" y="30"/>
                    </a:lnTo>
                    <a:lnTo>
                      <a:pt x="22" y="45"/>
                    </a:lnTo>
                    <a:lnTo>
                      <a:pt x="10" y="66"/>
                    </a:lnTo>
                    <a:lnTo>
                      <a:pt x="3" y="88"/>
                    </a:lnTo>
                    <a:lnTo>
                      <a:pt x="0" y="111"/>
                    </a:lnTo>
                    <a:lnTo>
                      <a:pt x="2" y="129"/>
                    </a:lnTo>
                    <a:lnTo>
                      <a:pt x="6" y="146"/>
                    </a:lnTo>
                    <a:lnTo>
                      <a:pt x="16" y="166"/>
                    </a:lnTo>
                    <a:lnTo>
                      <a:pt x="31" y="184"/>
                    </a:lnTo>
                    <a:lnTo>
                      <a:pt x="47" y="204"/>
                    </a:lnTo>
                    <a:lnTo>
                      <a:pt x="75" y="225"/>
                    </a:lnTo>
                    <a:lnTo>
                      <a:pt x="93" y="241"/>
                    </a:lnTo>
                    <a:lnTo>
                      <a:pt x="114" y="255"/>
                    </a:lnTo>
                    <a:lnTo>
                      <a:pt x="136" y="259"/>
                    </a:lnTo>
                    <a:lnTo>
                      <a:pt x="159" y="259"/>
                    </a:lnTo>
                    <a:lnTo>
                      <a:pt x="177" y="256"/>
                    </a:lnTo>
                    <a:lnTo>
                      <a:pt x="193" y="247"/>
                    </a:lnTo>
                    <a:lnTo>
                      <a:pt x="208" y="233"/>
                    </a:lnTo>
                    <a:lnTo>
                      <a:pt x="231" y="258"/>
                    </a:lnTo>
                    <a:lnTo>
                      <a:pt x="248" y="283"/>
                    </a:lnTo>
                    <a:lnTo>
                      <a:pt x="261" y="293"/>
                    </a:lnTo>
                    <a:lnTo>
                      <a:pt x="273" y="294"/>
                    </a:lnTo>
                    <a:lnTo>
                      <a:pt x="283" y="290"/>
                    </a:lnTo>
                    <a:lnTo>
                      <a:pt x="288" y="280"/>
                    </a:lnTo>
                    <a:lnTo>
                      <a:pt x="290" y="272"/>
                    </a:lnTo>
                    <a:lnTo>
                      <a:pt x="288" y="264"/>
                    </a:lnTo>
                    <a:lnTo>
                      <a:pt x="286" y="255"/>
                    </a:lnTo>
                    <a:lnTo>
                      <a:pt x="281" y="247"/>
                    </a:lnTo>
                    <a:lnTo>
                      <a:pt x="268" y="239"/>
                    </a:lnTo>
                    <a:lnTo>
                      <a:pt x="251" y="228"/>
                    </a:lnTo>
                    <a:lnTo>
                      <a:pt x="238" y="221"/>
                    </a:lnTo>
                    <a:lnTo>
                      <a:pt x="228" y="215"/>
                    </a:lnTo>
                    <a:lnTo>
                      <a:pt x="219" y="2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2" name="Freeform 48">
                <a:extLst>
                  <a:ext uri="{FF2B5EF4-FFF2-40B4-BE49-F238E27FC236}">
                    <a16:creationId xmlns:a16="http://schemas.microsoft.com/office/drawing/2014/main" id="{168F05A5-78AE-4FA8-A2A1-C98DDD5A0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3" y="2834"/>
                <a:ext cx="425" cy="416"/>
              </a:xfrm>
              <a:custGeom>
                <a:avLst/>
                <a:gdLst>
                  <a:gd name="T0" fmla="*/ 165 w 425"/>
                  <a:gd name="T1" fmla="*/ 18 h 416"/>
                  <a:gd name="T2" fmla="*/ 187 w 425"/>
                  <a:gd name="T3" fmla="*/ 0 h 416"/>
                  <a:gd name="T4" fmla="*/ 222 w 425"/>
                  <a:gd name="T5" fmla="*/ 5 h 416"/>
                  <a:gd name="T6" fmla="*/ 274 w 425"/>
                  <a:gd name="T7" fmla="*/ 25 h 416"/>
                  <a:gd name="T8" fmla="*/ 326 w 425"/>
                  <a:gd name="T9" fmla="*/ 59 h 416"/>
                  <a:gd name="T10" fmla="*/ 377 w 425"/>
                  <a:gd name="T11" fmla="*/ 106 h 416"/>
                  <a:gd name="T12" fmla="*/ 411 w 425"/>
                  <a:gd name="T13" fmla="*/ 153 h 416"/>
                  <a:gd name="T14" fmla="*/ 425 w 425"/>
                  <a:gd name="T15" fmla="*/ 201 h 416"/>
                  <a:gd name="T16" fmla="*/ 420 w 425"/>
                  <a:gd name="T17" fmla="*/ 245 h 416"/>
                  <a:gd name="T18" fmla="*/ 401 w 425"/>
                  <a:gd name="T19" fmla="*/ 285 h 416"/>
                  <a:gd name="T20" fmla="*/ 365 w 425"/>
                  <a:gd name="T21" fmla="*/ 322 h 416"/>
                  <a:gd name="T22" fmla="*/ 315 w 425"/>
                  <a:gd name="T23" fmla="*/ 357 h 416"/>
                  <a:gd name="T24" fmla="*/ 253 w 425"/>
                  <a:gd name="T25" fmla="*/ 389 h 416"/>
                  <a:gd name="T26" fmla="*/ 197 w 425"/>
                  <a:gd name="T27" fmla="*/ 402 h 416"/>
                  <a:gd name="T28" fmla="*/ 147 w 425"/>
                  <a:gd name="T29" fmla="*/ 402 h 416"/>
                  <a:gd name="T30" fmla="*/ 113 w 425"/>
                  <a:gd name="T31" fmla="*/ 397 h 416"/>
                  <a:gd name="T32" fmla="*/ 77 w 425"/>
                  <a:gd name="T33" fmla="*/ 402 h 416"/>
                  <a:gd name="T34" fmla="*/ 43 w 425"/>
                  <a:gd name="T35" fmla="*/ 413 h 416"/>
                  <a:gd name="T36" fmla="*/ 16 w 425"/>
                  <a:gd name="T37" fmla="*/ 414 h 416"/>
                  <a:gd name="T38" fmla="*/ 0 w 425"/>
                  <a:gd name="T39" fmla="*/ 395 h 416"/>
                  <a:gd name="T40" fmla="*/ 11 w 425"/>
                  <a:gd name="T41" fmla="*/ 382 h 416"/>
                  <a:gd name="T42" fmla="*/ 35 w 425"/>
                  <a:gd name="T43" fmla="*/ 383 h 416"/>
                  <a:gd name="T44" fmla="*/ 63 w 425"/>
                  <a:gd name="T45" fmla="*/ 379 h 416"/>
                  <a:gd name="T46" fmla="*/ 51 w 425"/>
                  <a:gd name="T47" fmla="*/ 366 h 416"/>
                  <a:gd name="T48" fmla="*/ 25 w 425"/>
                  <a:gd name="T49" fmla="*/ 355 h 416"/>
                  <a:gd name="T50" fmla="*/ 18 w 425"/>
                  <a:gd name="T51" fmla="*/ 337 h 416"/>
                  <a:gd name="T52" fmla="*/ 36 w 425"/>
                  <a:gd name="T53" fmla="*/ 325 h 416"/>
                  <a:gd name="T54" fmla="*/ 60 w 425"/>
                  <a:gd name="T55" fmla="*/ 334 h 416"/>
                  <a:gd name="T56" fmla="*/ 73 w 425"/>
                  <a:gd name="T57" fmla="*/ 356 h 416"/>
                  <a:gd name="T58" fmla="*/ 87 w 425"/>
                  <a:gd name="T59" fmla="*/ 356 h 416"/>
                  <a:gd name="T60" fmla="*/ 108 w 425"/>
                  <a:gd name="T61" fmla="*/ 344 h 416"/>
                  <a:gd name="T62" fmla="*/ 122 w 425"/>
                  <a:gd name="T63" fmla="*/ 317 h 416"/>
                  <a:gd name="T64" fmla="*/ 139 w 425"/>
                  <a:gd name="T65" fmla="*/ 315 h 416"/>
                  <a:gd name="T66" fmla="*/ 145 w 425"/>
                  <a:gd name="T67" fmla="*/ 338 h 416"/>
                  <a:gd name="T68" fmla="*/ 127 w 425"/>
                  <a:gd name="T69" fmla="*/ 357 h 416"/>
                  <a:gd name="T70" fmla="*/ 114 w 425"/>
                  <a:gd name="T71" fmla="*/ 367 h 416"/>
                  <a:gd name="T72" fmla="*/ 128 w 425"/>
                  <a:gd name="T73" fmla="*/ 375 h 416"/>
                  <a:gd name="T74" fmla="*/ 192 w 425"/>
                  <a:gd name="T75" fmla="*/ 367 h 416"/>
                  <a:gd name="T76" fmla="*/ 236 w 425"/>
                  <a:gd name="T77" fmla="*/ 348 h 416"/>
                  <a:gd name="T78" fmla="*/ 297 w 425"/>
                  <a:gd name="T79" fmla="*/ 305 h 416"/>
                  <a:gd name="T80" fmla="*/ 353 w 425"/>
                  <a:gd name="T81" fmla="*/ 262 h 416"/>
                  <a:gd name="T82" fmla="*/ 381 w 425"/>
                  <a:gd name="T83" fmla="*/ 219 h 416"/>
                  <a:gd name="T84" fmla="*/ 383 w 425"/>
                  <a:gd name="T85" fmla="*/ 195 h 416"/>
                  <a:gd name="T86" fmla="*/ 370 w 425"/>
                  <a:gd name="T87" fmla="*/ 169 h 416"/>
                  <a:gd name="T88" fmla="*/ 321 w 425"/>
                  <a:gd name="T89" fmla="*/ 121 h 416"/>
                  <a:gd name="T90" fmla="*/ 276 w 425"/>
                  <a:gd name="T91" fmla="*/ 95 h 416"/>
                  <a:gd name="T92" fmla="*/ 229 w 425"/>
                  <a:gd name="T93" fmla="*/ 77 h 416"/>
                  <a:gd name="T94" fmla="*/ 188 w 425"/>
                  <a:gd name="T95" fmla="*/ 69 h 416"/>
                  <a:gd name="T96" fmla="*/ 162 w 425"/>
                  <a:gd name="T97" fmla="*/ 52 h 416"/>
                  <a:gd name="T98" fmla="*/ 162 w 425"/>
                  <a:gd name="T99" fmla="*/ 31 h 41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25" h="416">
                    <a:moveTo>
                      <a:pt x="162" y="31"/>
                    </a:moveTo>
                    <a:lnTo>
                      <a:pt x="165" y="18"/>
                    </a:lnTo>
                    <a:lnTo>
                      <a:pt x="173" y="8"/>
                    </a:lnTo>
                    <a:lnTo>
                      <a:pt x="187" y="0"/>
                    </a:lnTo>
                    <a:lnTo>
                      <a:pt x="201" y="0"/>
                    </a:lnTo>
                    <a:lnTo>
                      <a:pt x="222" y="5"/>
                    </a:lnTo>
                    <a:lnTo>
                      <a:pt x="251" y="14"/>
                    </a:lnTo>
                    <a:lnTo>
                      <a:pt x="274" y="25"/>
                    </a:lnTo>
                    <a:lnTo>
                      <a:pt x="299" y="39"/>
                    </a:lnTo>
                    <a:lnTo>
                      <a:pt x="326" y="59"/>
                    </a:lnTo>
                    <a:lnTo>
                      <a:pt x="353" y="79"/>
                    </a:lnTo>
                    <a:lnTo>
                      <a:pt x="377" y="106"/>
                    </a:lnTo>
                    <a:lnTo>
                      <a:pt x="396" y="128"/>
                    </a:lnTo>
                    <a:lnTo>
                      <a:pt x="411" y="153"/>
                    </a:lnTo>
                    <a:lnTo>
                      <a:pt x="421" y="179"/>
                    </a:lnTo>
                    <a:lnTo>
                      <a:pt x="425" y="201"/>
                    </a:lnTo>
                    <a:lnTo>
                      <a:pt x="423" y="220"/>
                    </a:lnTo>
                    <a:lnTo>
                      <a:pt x="420" y="245"/>
                    </a:lnTo>
                    <a:lnTo>
                      <a:pt x="413" y="265"/>
                    </a:lnTo>
                    <a:lnTo>
                      <a:pt x="401" y="285"/>
                    </a:lnTo>
                    <a:lnTo>
                      <a:pt x="381" y="306"/>
                    </a:lnTo>
                    <a:lnTo>
                      <a:pt x="365" y="322"/>
                    </a:lnTo>
                    <a:lnTo>
                      <a:pt x="344" y="340"/>
                    </a:lnTo>
                    <a:lnTo>
                      <a:pt x="315" y="357"/>
                    </a:lnTo>
                    <a:lnTo>
                      <a:pt x="290" y="371"/>
                    </a:lnTo>
                    <a:lnTo>
                      <a:pt x="253" y="389"/>
                    </a:lnTo>
                    <a:lnTo>
                      <a:pt x="227" y="397"/>
                    </a:lnTo>
                    <a:lnTo>
                      <a:pt x="197" y="402"/>
                    </a:lnTo>
                    <a:lnTo>
                      <a:pt x="171" y="403"/>
                    </a:lnTo>
                    <a:lnTo>
                      <a:pt x="147" y="402"/>
                    </a:lnTo>
                    <a:lnTo>
                      <a:pt x="129" y="401"/>
                    </a:lnTo>
                    <a:lnTo>
                      <a:pt x="113" y="397"/>
                    </a:lnTo>
                    <a:lnTo>
                      <a:pt x="97" y="396"/>
                    </a:lnTo>
                    <a:lnTo>
                      <a:pt x="77" y="402"/>
                    </a:lnTo>
                    <a:lnTo>
                      <a:pt x="60" y="409"/>
                    </a:lnTo>
                    <a:lnTo>
                      <a:pt x="43" y="413"/>
                    </a:lnTo>
                    <a:lnTo>
                      <a:pt x="31" y="416"/>
                    </a:lnTo>
                    <a:lnTo>
                      <a:pt x="16" y="414"/>
                    </a:lnTo>
                    <a:lnTo>
                      <a:pt x="6" y="409"/>
                    </a:lnTo>
                    <a:lnTo>
                      <a:pt x="0" y="395"/>
                    </a:lnTo>
                    <a:lnTo>
                      <a:pt x="2" y="388"/>
                    </a:lnTo>
                    <a:lnTo>
                      <a:pt x="11" y="382"/>
                    </a:lnTo>
                    <a:lnTo>
                      <a:pt x="23" y="381"/>
                    </a:lnTo>
                    <a:lnTo>
                      <a:pt x="35" y="383"/>
                    </a:lnTo>
                    <a:lnTo>
                      <a:pt x="53" y="383"/>
                    </a:lnTo>
                    <a:lnTo>
                      <a:pt x="63" y="379"/>
                    </a:lnTo>
                    <a:lnTo>
                      <a:pt x="63" y="373"/>
                    </a:lnTo>
                    <a:lnTo>
                      <a:pt x="51" y="366"/>
                    </a:lnTo>
                    <a:lnTo>
                      <a:pt x="36" y="361"/>
                    </a:lnTo>
                    <a:lnTo>
                      <a:pt x="25" y="355"/>
                    </a:lnTo>
                    <a:lnTo>
                      <a:pt x="19" y="346"/>
                    </a:lnTo>
                    <a:lnTo>
                      <a:pt x="18" y="337"/>
                    </a:lnTo>
                    <a:lnTo>
                      <a:pt x="25" y="326"/>
                    </a:lnTo>
                    <a:lnTo>
                      <a:pt x="36" y="325"/>
                    </a:lnTo>
                    <a:lnTo>
                      <a:pt x="48" y="326"/>
                    </a:lnTo>
                    <a:lnTo>
                      <a:pt x="60" y="334"/>
                    </a:lnTo>
                    <a:lnTo>
                      <a:pt x="68" y="346"/>
                    </a:lnTo>
                    <a:lnTo>
                      <a:pt x="73" y="356"/>
                    </a:lnTo>
                    <a:lnTo>
                      <a:pt x="77" y="358"/>
                    </a:lnTo>
                    <a:lnTo>
                      <a:pt x="87" y="356"/>
                    </a:lnTo>
                    <a:lnTo>
                      <a:pt x="99" y="353"/>
                    </a:lnTo>
                    <a:lnTo>
                      <a:pt x="108" y="344"/>
                    </a:lnTo>
                    <a:lnTo>
                      <a:pt x="117" y="327"/>
                    </a:lnTo>
                    <a:lnTo>
                      <a:pt x="122" y="317"/>
                    </a:lnTo>
                    <a:lnTo>
                      <a:pt x="131" y="312"/>
                    </a:lnTo>
                    <a:lnTo>
                      <a:pt x="139" y="315"/>
                    </a:lnTo>
                    <a:lnTo>
                      <a:pt x="145" y="325"/>
                    </a:lnTo>
                    <a:lnTo>
                      <a:pt x="145" y="338"/>
                    </a:lnTo>
                    <a:lnTo>
                      <a:pt x="137" y="349"/>
                    </a:lnTo>
                    <a:lnTo>
                      <a:pt x="127" y="357"/>
                    </a:lnTo>
                    <a:lnTo>
                      <a:pt x="117" y="362"/>
                    </a:lnTo>
                    <a:lnTo>
                      <a:pt x="114" y="367"/>
                    </a:lnTo>
                    <a:lnTo>
                      <a:pt x="118" y="373"/>
                    </a:lnTo>
                    <a:lnTo>
                      <a:pt x="128" y="375"/>
                    </a:lnTo>
                    <a:lnTo>
                      <a:pt x="164" y="373"/>
                    </a:lnTo>
                    <a:lnTo>
                      <a:pt x="192" y="367"/>
                    </a:lnTo>
                    <a:lnTo>
                      <a:pt x="219" y="355"/>
                    </a:lnTo>
                    <a:lnTo>
                      <a:pt x="236" y="348"/>
                    </a:lnTo>
                    <a:lnTo>
                      <a:pt x="260" y="334"/>
                    </a:lnTo>
                    <a:lnTo>
                      <a:pt x="297" y="305"/>
                    </a:lnTo>
                    <a:lnTo>
                      <a:pt x="325" y="285"/>
                    </a:lnTo>
                    <a:lnTo>
                      <a:pt x="353" y="262"/>
                    </a:lnTo>
                    <a:lnTo>
                      <a:pt x="372" y="238"/>
                    </a:lnTo>
                    <a:lnTo>
                      <a:pt x="381" y="219"/>
                    </a:lnTo>
                    <a:lnTo>
                      <a:pt x="382" y="208"/>
                    </a:lnTo>
                    <a:lnTo>
                      <a:pt x="383" y="195"/>
                    </a:lnTo>
                    <a:lnTo>
                      <a:pt x="378" y="182"/>
                    </a:lnTo>
                    <a:lnTo>
                      <a:pt x="370" y="169"/>
                    </a:lnTo>
                    <a:lnTo>
                      <a:pt x="347" y="141"/>
                    </a:lnTo>
                    <a:lnTo>
                      <a:pt x="321" y="121"/>
                    </a:lnTo>
                    <a:lnTo>
                      <a:pt x="297" y="106"/>
                    </a:lnTo>
                    <a:lnTo>
                      <a:pt x="276" y="95"/>
                    </a:lnTo>
                    <a:lnTo>
                      <a:pt x="252" y="83"/>
                    </a:lnTo>
                    <a:lnTo>
                      <a:pt x="229" y="77"/>
                    </a:lnTo>
                    <a:lnTo>
                      <a:pt x="207" y="73"/>
                    </a:lnTo>
                    <a:lnTo>
                      <a:pt x="188" y="69"/>
                    </a:lnTo>
                    <a:lnTo>
                      <a:pt x="172" y="63"/>
                    </a:lnTo>
                    <a:lnTo>
                      <a:pt x="162" y="52"/>
                    </a:lnTo>
                    <a:lnTo>
                      <a:pt x="159" y="40"/>
                    </a:lnTo>
                    <a:lnTo>
                      <a:pt x="16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3" name="Freeform 49">
                <a:extLst>
                  <a:ext uri="{FF2B5EF4-FFF2-40B4-BE49-F238E27FC236}">
                    <a16:creationId xmlns:a16="http://schemas.microsoft.com/office/drawing/2014/main" id="{CEB35CBE-63F5-44A0-A405-EFF2CA278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5" y="2917"/>
                <a:ext cx="207" cy="417"/>
              </a:xfrm>
              <a:custGeom>
                <a:avLst/>
                <a:gdLst>
                  <a:gd name="T0" fmla="*/ 57 w 207"/>
                  <a:gd name="T1" fmla="*/ 25 h 417"/>
                  <a:gd name="T2" fmla="*/ 95 w 207"/>
                  <a:gd name="T3" fmla="*/ 0 h 417"/>
                  <a:gd name="T4" fmla="*/ 124 w 207"/>
                  <a:gd name="T5" fmla="*/ 6 h 417"/>
                  <a:gd name="T6" fmla="*/ 130 w 207"/>
                  <a:gd name="T7" fmla="*/ 32 h 417"/>
                  <a:gd name="T8" fmla="*/ 114 w 207"/>
                  <a:gd name="T9" fmla="*/ 68 h 417"/>
                  <a:gd name="T10" fmla="*/ 79 w 207"/>
                  <a:gd name="T11" fmla="*/ 118 h 417"/>
                  <a:gd name="T12" fmla="*/ 56 w 207"/>
                  <a:gd name="T13" fmla="*/ 170 h 417"/>
                  <a:gd name="T14" fmla="*/ 45 w 207"/>
                  <a:gd name="T15" fmla="*/ 214 h 417"/>
                  <a:gd name="T16" fmla="*/ 40 w 207"/>
                  <a:gd name="T17" fmla="*/ 269 h 417"/>
                  <a:gd name="T18" fmla="*/ 40 w 207"/>
                  <a:gd name="T19" fmla="*/ 295 h 417"/>
                  <a:gd name="T20" fmla="*/ 51 w 207"/>
                  <a:gd name="T21" fmla="*/ 336 h 417"/>
                  <a:gd name="T22" fmla="*/ 79 w 207"/>
                  <a:gd name="T23" fmla="*/ 357 h 417"/>
                  <a:gd name="T24" fmla="*/ 112 w 207"/>
                  <a:gd name="T25" fmla="*/ 357 h 417"/>
                  <a:gd name="T26" fmla="*/ 125 w 207"/>
                  <a:gd name="T27" fmla="*/ 330 h 417"/>
                  <a:gd name="T28" fmla="*/ 132 w 207"/>
                  <a:gd name="T29" fmla="*/ 300 h 417"/>
                  <a:gd name="T30" fmla="*/ 154 w 207"/>
                  <a:gd name="T31" fmla="*/ 300 h 417"/>
                  <a:gd name="T32" fmla="*/ 152 w 207"/>
                  <a:gd name="T33" fmla="*/ 327 h 417"/>
                  <a:gd name="T34" fmla="*/ 138 w 207"/>
                  <a:gd name="T35" fmla="*/ 355 h 417"/>
                  <a:gd name="T36" fmla="*/ 164 w 207"/>
                  <a:gd name="T37" fmla="*/ 361 h 417"/>
                  <a:gd name="T38" fmla="*/ 192 w 207"/>
                  <a:gd name="T39" fmla="*/ 351 h 417"/>
                  <a:gd name="T40" fmla="*/ 207 w 207"/>
                  <a:gd name="T41" fmla="*/ 356 h 417"/>
                  <a:gd name="T42" fmla="*/ 194 w 207"/>
                  <a:gd name="T43" fmla="*/ 379 h 417"/>
                  <a:gd name="T44" fmla="*/ 166 w 207"/>
                  <a:gd name="T45" fmla="*/ 383 h 417"/>
                  <a:gd name="T46" fmla="*/ 147 w 207"/>
                  <a:gd name="T47" fmla="*/ 382 h 417"/>
                  <a:gd name="T48" fmla="*/ 163 w 207"/>
                  <a:gd name="T49" fmla="*/ 389 h 417"/>
                  <a:gd name="T50" fmla="*/ 189 w 207"/>
                  <a:gd name="T51" fmla="*/ 390 h 417"/>
                  <a:gd name="T52" fmla="*/ 194 w 207"/>
                  <a:gd name="T53" fmla="*/ 406 h 417"/>
                  <a:gd name="T54" fmla="*/ 185 w 207"/>
                  <a:gd name="T55" fmla="*/ 416 h 417"/>
                  <a:gd name="T56" fmla="*/ 151 w 207"/>
                  <a:gd name="T57" fmla="*/ 413 h 417"/>
                  <a:gd name="T58" fmla="*/ 118 w 207"/>
                  <a:gd name="T59" fmla="*/ 393 h 417"/>
                  <a:gd name="T60" fmla="*/ 67 w 207"/>
                  <a:gd name="T61" fmla="*/ 384 h 417"/>
                  <a:gd name="T62" fmla="*/ 27 w 207"/>
                  <a:gd name="T63" fmla="*/ 357 h 417"/>
                  <a:gd name="T64" fmla="*/ 8 w 207"/>
                  <a:gd name="T65" fmla="*/ 314 h 417"/>
                  <a:gd name="T66" fmla="*/ 0 w 207"/>
                  <a:gd name="T67" fmla="*/ 242 h 417"/>
                  <a:gd name="T68" fmla="*/ 10 w 207"/>
                  <a:gd name="T69" fmla="*/ 179 h 417"/>
                  <a:gd name="T70" fmla="*/ 25 w 207"/>
                  <a:gd name="T71" fmla="*/ 110 h 417"/>
                  <a:gd name="T72" fmla="*/ 42 w 207"/>
                  <a:gd name="T73" fmla="*/ 54 h 4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07" h="417">
                    <a:moveTo>
                      <a:pt x="42" y="54"/>
                    </a:moveTo>
                    <a:lnTo>
                      <a:pt x="57" y="25"/>
                    </a:lnTo>
                    <a:lnTo>
                      <a:pt x="73" y="9"/>
                    </a:lnTo>
                    <a:lnTo>
                      <a:pt x="95" y="0"/>
                    </a:lnTo>
                    <a:lnTo>
                      <a:pt x="115" y="0"/>
                    </a:lnTo>
                    <a:lnTo>
                      <a:pt x="124" y="6"/>
                    </a:lnTo>
                    <a:lnTo>
                      <a:pt x="128" y="15"/>
                    </a:lnTo>
                    <a:lnTo>
                      <a:pt x="130" y="32"/>
                    </a:lnTo>
                    <a:lnTo>
                      <a:pt x="126" y="51"/>
                    </a:lnTo>
                    <a:lnTo>
                      <a:pt x="114" y="68"/>
                    </a:lnTo>
                    <a:lnTo>
                      <a:pt x="94" y="92"/>
                    </a:lnTo>
                    <a:lnTo>
                      <a:pt x="79" y="118"/>
                    </a:lnTo>
                    <a:lnTo>
                      <a:pt x="67" y="142"/>
                    </a:lnTo>
                    <a:lnTo>
                      <a:pt x="56" y="170"/>
                    </a:lnTo>
                    <a:lnTo>
                      <a:pt x="49" y="193"/>
                    </a:lnTo>
                    <a:lnTo>
                      <a:pt x="45" y="214"/>
                    </a:lnTo>
                    <a:lnTo>
                      <a:pt x="41" y="241"/>
                    </a:lnTo>
                    <a:lnTo>
                      <a:pt x="40" y="269"/>
                    </a:lnTo>
                    <a:lnTo>
                      <a:pt x="39" y="272"/>
                    </a:lnTo>
                    <a:lnTo>
                      <a:pt x="40" y="295"/>
                    </a:lnTo>
                    <a:lnTo>
                      <a:pt x="44" y="319"/>
                    </a:lnTo>
                    <a:lnTo>
                      <a:pt x="51" y="336"/>
                    </a:lnTo>
                    <a:lnTo>
                      <a:pt x="62" y="351"/>
                    </a:lnTo>
                    <a:lnTo>
                      <a:pt x="79" y="357"/>
                    </a:lnTo>
                    <a:lnTo>
                      <a:pt x="96" y="362"/>
                    </a:lnTo>
                    <a:lnTo>
                      <a:pt x="112" y="357"/>
                    </a:lnTo>
                    <a:lnTo>
                      <a:pt x="122" y="346"/>
                    </a:lnTo>
                    <a:lnTo>
                      <a:pt x="125" y="330"/>
                    </a:lnTo>
                    <a:lnTo>
                      <a:pt x="124" y="313"/>
                    </a:lnTo>
                    <a:lnTo>
                      <a:pt x="132" y="300"/>
                    </a:lnTo>
                    <a:lnTo>
                      <a:pt x="140" y="295"/>
                    </a:lnTo>
                    <a:lnTo>
                      <a:pt x="154" y="300"/>
                    </a:lnTo>
                    <a:lnTo>
                      <a:pt x="155" y="310"/>
                    </a:lnTo>
                    <a:lnTo>
                      <a:pt x="152" y="327"/>
                    </a:lnTo>
                    <a:lnTo>
                      <a:pt x="146" y="344"/>
                    </a:lnTo>
                    <a:lnTo>
                      <a:pt x="138" y="355"/>
                    </a:lnTo>
                    <a:lnTo>
                      <a:pt x="148" y="361"/>
                    </a:lnTo>
                    <a:lnTo>
                      <a:pt x="164" y="361"/>
                    </a:lnTo>
                    <a:lnTo>
                      <a:pt x="181" y="357"/>
                    </a:lnTo>
                    <a:lnTo>
                      <a:pt x="192" y="351"/>
                    </a:lnTo>
                    <a:lnTo>
                      <a:pt x="201" y="351"/>
                    </a:lnTo>
                    <a:lnTo>
                      <a:pt x="207" y="356"/>
                    </a:lnTo>
                    <a:lnTo>
                      <a:pt x="205" y="368"/>
                    </a:lnTo>
                    <a:lnTo>
                      <a:pt x="194" y="379"/>
                    </a:lnTo>
                    <a:lnTo>
                      <a:pt x="179" y="383"/>
                    </a:lnTo>
                    <a:lnTo>
                      <a:pt x="166" y="383"/>
                    </a:lnTo>
                    <a:lnTo>
                      <a:pt x="153" y="381"/>
                    </a:lnTo>
                    <a:lnTo>
                      <a:pt x="147" y="382"/>
                    </a:lnTo>
                    <a:lnTo>
                      <a:pt x="150" y="387"/>
                    </a:lnTo>
                    <a:lnTo>
                      <a:pt x="163" y="389"/>
                    </a:lnTo>
                    <a:lnTo>
                      <a:pt x="175" y="389"/>
                    </a:lnTo>
                    <a:lnTo>
                      <a:pt x="189" y="390"/>
                    </a:lnTo>
                    <a:lnTo>
                      <a:pt x="195" y="395"/>
                    </a:lnTo>
                    <a:lnTo>
                      <a:pt x="194" y="406"/>
                    </a:lnTo>
                    <a:lnTo>
                      <a:pt x="188" y="415"/>
                    </a:lnTo>
                    <a:lnTo>
                      <a:pt x="185" y="416"/>
                    </a:lnTo>
                    <a:lnTo>
                      <a:pt x="171" y="417"/>
                    </a:lnTo>
                    <a:lnTo>
                      <a:pt x="151" y="413"/>
                    </a:lnTo>
                    <a:lnTo>
                      <a:pt x="135" y="402"/>
                    </a:lnTo>
                    <a:lnTo>
                      <a:pt x="118" y="393"/>
                    </a:lnTo>
                    <a:lnTo>
                      <a:pt x="98" y="389"/>
                    </a:lnTo>
                    <a:lnTo>
                      <a:pt x="67" y="384"/>
                    </a:lnTo>
                    <a:lnTo>
                      <a:pt x="43" y="372"/>
                    </a:lnTo>
                    <a:lnTo>
                      <a:pt x="27" y="357"/>
                    </a:lnTo>
                    <a:lnTo>
                      <a:pt x="17" y="339"/>
                    </a:lnTo>
                    <a:lnTo>
                      <a:pt x="8" y="314"/>
                    </a:lnTo>
                    <a:lnTo>
                      <a:pt x="0" y="274"/>
                    </a:lnTo>
                    <a:lnTo>
                      <a:pt x="0" y="242"/>
                    </a:lnTo>
                    <a:lnTo>
                      <a:pt x="4" y="210"/>
                    </a:lnTo>
                    <a:lnTo>
                      <a:pt x="10" y="179"/>
                    </a:lnTo>
                    <a:lnTo>
                      <a:pt x="17" y="142"/>
                    </a:lnTo>
                    <a:lnTo>
                      <a:pt x="25" y="110"/>
                    </a:lnTo>
                    <a:lnTo>
                      <a:pt x="33" y="78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4" name="Freeform 50">
                <a:extLst>
                  <a:ext uri="{FF2B5EF4-FFF2-40B4-BE49-F238E27FC236}">
                    <a16:creationId xmlns:a16="http://schemas.microsoft.com/office/drawing/2014/main" id="{F23A7F06-0A55-4ABA-AF95-38BB292A3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9" y="3335"/>
                <a:ext cx="181" cy="488"/>
              </a:xfrm>
              <a:custGeom>
                <a:avLst/>
                <a:gdLst>
                  <a:gd name="T0" fmla="*/ 16 w 181"/>
                  <a:gd name="T1" fmla="*/ 0 h 488"/>
                  <a:gd name="T2" fmla="*/ 42 w 181"/>
                  <a:gd name="T3" fmla="*/ 11 h 488"/>
                  <a:gd name="T4" fmla="*/ 65 w 181"/>
                  <a:gd name="T5" fmla="*/ 37 h 488"/>
                  <a:gd name="T6" fmla="*/ 88 w 181"/>
                  <a:gd name="T7" fmla="*/ 75 h 488"/>
                  <a:gd name="T8" fmla="*/ 100 w 181"/>
                  <a:gd name="T9" fmla="*/ 107 h 488"/>
                  <a:gd name="T10" fmla="*/ 105 w 181"/>
                  <a:gd name="T11" fmla="*/ 148 h 488"/>
                  <a:gd name="T12" fmla="*/ 108 w 181"/>
                  <a:gd name="T13" fmla="*/ 181 h 488"/>
                  <a:gd name="T14" fmla="*/ 108 w 181"/>
                  <a:gd name="T15" fmla="*/ 209 h 488"/>
                  <a:gd name="T16" fmla="*/ 105 w 181"/>
                  <a:gd name="T17" fmla="*/ 233 h 488"/>
                  <a:gd name="T18" fmla="*/ 97 w 181"/>
                  <a:gd name="T19" fmla="*/ 271 h 488"/>
                  <a:gd name="T20" fmla="*/ 86 w 181"/>
                  <a:gd name="T21" fmla="*/ 304 h 488"/>
                  <a:gd name="T22" fmla="*/ 80 w 181"/>
                  <a:gd name="T23" fmla="*/ 336 h 488"/>
                  <a:gd name="T24" fmla="*/ 65 w 181"/>
                  <a:gd name="T25" fmla="*/ 370 h 488"/>
                  <a:gd name="T26" fmla="*/ 61 w 181"/>
                  <a:gd name="T27" fmla="*/ 389 h 488"/>
                  <a:gd name="T28" fmla="*/ 62 w 181"/>
                  <a:gd name="T29" fmla="*/ 400 h 488"/>
                  <a:gd name="T30" fmla="*/ 77 w 181"/>
                  <a:gd name="T31" fmla="*/ 412 h 488"/>
                  <a:gd name="T32" fmla="*/ 109 w 181"/>
                  <a:gd name="T33" fmla="*/ 418 h 488"/>
                  <a:gd name="T34" fmla="*/ 144 w 181"/>
                  <a:gd name="T35" fmla="*/ 429 h 488"/>
                  <a:gd name="T36" fmla="*/ 175 w 181"/>
                  <a:gd name="T37" fmla="*/ 446 h 488"/>
                  <a:gd name="T38" fmla="*/ 181 w 181"/>
                  <a:gd name="T39" fmla="*/ 456 h 488"/>
                  <a:gd name="T40" fmla="*/ 179 w 181"/>
                  <a:gd name="T41" fmla="*/ 467 h 488"/>
                  <a:gd name="T42" fmla="*/ 169 w 181"/>
                  <a:gd name="T43" fmla="*/ 476 h 488"/>
                  <a:gd name="T44" fmla="*/ 132 w 181"/>
                  <a:gd name="T45" fmla="*/ 488 h 488"/>
                  <a:gd name="T46" fmla="*/ 120 w 181"/>
                  <a:gd name="T47" fmla="*/ 482 h 488"/>
                  <a:gd name="T48" fmla="*/ 112 w 181"/>
                  <a:gd name="T49" fmla="*/ 472 h 488"/>
                  <a:gd name="T50" fmla="*/ 96 w 181"/>
                  <a:gd name="T51" fmla="*/ 458 h 488"/>
                  <a:gd name="T52" fmla="*/ 73 w 181"/>
                  <a:gd name="T53" fmla="*/ 444 h 488"/>
                  <a:gd name="T54" fmla="*/ 48 w 181"/>
                  <a:gd name="T55" fmla="*/ 444 h 488"/>
                  <a:gd name="T56" fmla="*/ 29 w 181"/>
                  <a:gd name="T57" fmla="*/ 443 h 488"/>
                  <a:gd name="T58" fmla="*/ 10 w 181"/>
                  <a:gd name="T59" fmla="*/ 435 h 488"/>
                  <a:gd name="T60" fmla="*/ 3 w 181"/>
                  <a:gd name="T61" fmla="*/ 426 h 488"/>
                  <a:gd name="T62" fmla="*/ 4 w 181"/>
                  <a:gd name="T63" fmla="*/ 409 h 488"/>
                  <a:gd name="T64" fmla="*/ 12 w 181"/>
                  <a:gd name="T65" fmla="*/ 396 h 488"/>
                  <a:gd name="T66" fmla="*/ 21 w 181"/>
                  <a:gd name="T67" fmla="*/ 383 h 488"/>
                  <a:gd name="T68" fmla="*/ 32 w 181"/>
                  <a:gd name="T69" fmla="*/ 373 h 488"/>
                  <a:gd name="T70" fmla="*/ 36 w 181"/>
                  <a:gd name="T71" fmla="*/ 359 h 488"/>
                  <a:gd name="T72" fmla="*/ 35 w 181"/>
                  <a:gd name="T73" fmla="*/ 336 h 488"/>
                  <a:gd name="T74" fmla="*/ 36 w 181"/>
                  <a:gd name="T75" fmla="*/ 303 h 488"/>
                  <a:gd name="T76" fmla="*/ 42 w 181"/>
                  <a:gd name="T77" fmla="*/ 281 h 488"/>
                  <a:gd name="T78" fmla="*/ 50 w 181"/>
                  <a:gd name="T79" fmla="*/ 254 h 488"/>
                  <a:gd name="T80" fmla="*/ 62 w 181"/>
                  <a:gd name="T81" fmla="*/ 236 h 488"/>
                  <a:gd name="T82" fmla="*/ 62 w 181"/>
                  <a:gd name="T83" fmla="*/ 219 h 488"/>
                  <a:gd name="T84" fmla="*/ 58 w 181"/>
                  <a:gd name="T85" fmla="*/ 202 h 488"/>
                  <a:gd name="T86" fmla="*/ 48 w 181"/>
                  <a:gd name="T87" fmla="*/ 174 h 488"/>
                  <a:gd name="T88" fmla="*/ 33 w 181"/>
                  <a:gd name="T89" fmla="*/ 140 h 488"/>
                  <a:gd name="T90" fmla="*/ 18 w 181"/>
                  <a:gd name="T91" fmla="*/ 114 h 488"/>
                  <a:gd name="T92" fmla="*/ 10 w 181"/>
                  <a:gd name="T93" fmla="*/ 87 h 488"/>
                  <a:gd name="T94" fmla="*/ 6 w 181"/>
                  <a:gd name="T95" fmla="*/ 67 h 488"/>
                  <a:gd name="T96" fmla="*/ 1 w 181"/>
                  <a:gd name="T97" fmla="*/ 40 h 488"/>
                  <a:gd name="T98" fmla="*/ 0 w 181"/>
                  <a:gd name="T99" fmla="*/ 15 h 488"/>
                  <a:gd name="T100" fmla="*/ 6 w 181"/>
                  <a:gd name="T101" fmla="*/ 3 h 488"/>
                  <a:gd name="T102" fmla="*/ 16 w 181"/>
                  <a:gd name="T103" fmla="*/ 0 h 48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81" h="488">
                    <a:moveTo>
                      <a:pt x="16" y="0"/>
                    </a:moveTo>
                    <a:lnTo>
                      <a:pt x="42" y="11"/>
                    </a:lnTo>
                    <a:lnTo>
                      <a:pt x="65" y="37"/>
                    </a:lnTo>
                    <a:lnTo>
                      <a:pt x="88" y="75"/>
                    </a:lnTo>
                    <a:lnTo>
                      <a:pt x="100" y="107"/>
                    </a:lnTo>
                    <a:lnTo>
                      <a:pt x="105" y="148"/>
                    </a:lnTo>
                    <a:lnTo>
                      <a:pt x="108" y="181"/>
                    </a:lnTo>
                    <a:lnTo>
                      <a:pt x="108" y="209"/>
                    </a:lnTo>
                    <a:lnTo>
                      <a:pt x="105" y="233"/>
                    </a:lnTo>
                    <a:lnTo>
                      <a:pt x="97" y="271"/>
                    </a:lnTo>
                    <a:lnTo>
                      <a:pt x="86" y="304"/>
                    </a:lnTo>
                    <a:lnTo>
                      <a:pt x="80" y="336"/>
                    </a:lnTo>
                    <a:lnTo>
                      <a:pt x="65" y="370"/>
                    </a:lnTo>
                    <a:lnTo>
                      <a:pt x="61" y="389"/>
                    </a:lnTo>
                    <a:lnTo>
                      <a:pt x="62" y="400"/>
                    </a:lnTo>
                    <a:lnTo>
                      <a:pt x="77" y="412"/>
                    </a:lnTo>
                    <a:lnTo>
                      <a:pt x="109" y="418"/>
                    </a:lnTo>
                    <a:lnTo>
                      <a:pt x="144" y="429"/>
                    </a:lnTo>
                    <a:lnTo>
                      <a:pt x="175" y="446"/>
                    </a:lnTo>
                    <a:lnTo>
                      <a:pt x="181" y="456"/>
                    </a:lnTo>
                    <a:lnTo>
                      <a:pt x="179" y="467"/>
                    </a:lnTo>
                    <a:lnTo>
                      <a:pt x="169" y="476"/>
                    </a:lnTo>
                    <a:lnTo>
                      <a:pt x="132" y="488"/>
                    </a:lnTo>
                    <a:lnTo>
                      <a:pt x="120" y="482"/>
                    </a:lnTo>
                    <a:lnTo>
                      <a:pt x="112" y="472"/>
                    </a:lnTo>
                    <a:lnTo>
                      <a:pt x="96" y="458"/>
                    </a:lnTo>
                    <a:lnTo>
                      <a:pt x="73" y="444"/>
                    </a:lnTo>
                    <a:lnTo>
                      <a:pt x="48" y="444"/>
                    </a:lnTo>
                    <a:lnTo>
                      <a:pt x="29" y="443"/>
                    </a:lnTo>
                    <a:lnTo>
                      <a:pt x="10" y="435"/>
                    </a:lnTo>
                    <a:lnTo>
                      <a:pt x="3" y="426"/>
                    </a:lnTo>
                    <a:lnTo>
                      <a:pt x="4" y="409"/>
                    </a:lnTo>
                    <a:lnTo>
                      <a:pt x="12" y="396"/>
                    </a:lnTo>
                    <a:lnTo>
                      <a:pt x="21" y="383"/>
                    </a:lnTo>
                    <a:lnTo>
                      <a:pt x="32" y="373"/>
                    </a:lnTo>
                    <a:lnTo>
                      <a:pt x="36" y="359"/>
                    </a:lnTo>
                    <a:lnTo>
                      <a:pt x="35" y="336"/>
                    </a:lnTo>
                    <a:lnTo>
                      <a:pt x="36" y="303"/>
                    </a:lnTo>
                    <a:lnTo>
                      <a:pt x="42" y="281"/>
                    </a:lnTo>
                    <a:lnTo>
                      <a:pt x="50" y="254"/>
                    </a:lnTo>
                    <a:lnTo>
                      <a:pt x="62" y="236"/>
                    </a:lnTo>
                    <a:lnTo>
                      <a:pt x="62" y="219"/>
                    </a:lnTo>
                    <a:lnTo>
                      <a:pt x="58" y="202"/>
                    </a:lnTo>
                    <a:lnTo>
                      <a:pt x="48" y="174"/>
                    </a:lnTo>
                    <a:lnTo>
                      <a:pt x="33" y="140"/>
                    </a:lnTo>
                    <a:lnTo>
                      <a:pt x="18" y="114"/>
                    </a:lnTo>
                    <a:lnTo>
                      <a:pt x="10" y="87"/>
                    </a:lnTo>
                    <a:lnTo>
                      <a:pt x="6" y="67"/>
                    </a:lnTo>
                    <a:lnTo>
                      <a:pt x="1" y="40"/>
                    </a:lnTo>
                    <a:lnTo>
                      <a:pt x="0" y="15"/>
                    </a:lnTo>
                    <a:lnTo>
                      <a:pt x="6" y="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5" name="Freeform 51">
                <a:extLst>
                  <a:ext uri="{FF2B5EF4-FFF2-40B4-BE49-F238E27FC236}">
                    <a16:creationId xmlns:a16="http://schemas.microsoft.com/office/drawing/2014/main" id="{4AE7CA1D-311E-46DF-9749-21BB97EB2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2" y="3335"/>
                <a:ext cx="191" cy="477"/>
              </a:xfrm>
              <a:custGeom>
                <a:avLst/>
                <a:gdLst>
                  <a:gd name="T0" fmla="*/ 163 w 191"/>
                  <a:gd name="T1" fmla="*/ 0 h 477"/>
                  <a:gd name="T2" fmla="*/ 140 w 191"/>
                  <a:gd name="T3" fmla="*/ 19 h 477"/>
                  <a:gd name="T4" fmla="*/ 120 w 191"/>
                  <a:gd name="T5" fmla="*/ 51 h 477"/>
                  <a:gd name="T6" fmla="*/ 99 w 191"/>
                  <a:gd name="T7" fmla="*/ 94 h 477"/>
                  <a:gd name="T8" fmla="*/ 90 w 191"/>
                  <a:gd name="T9" fmla="*/ 139 h 477"/>
                  <a:gd name="T10" fmla="*/ 85 w 191"/>
                  <a:gd name="T11" fmla="*/ 170 h 477"/>
                  <a:gd name="T12" fmla="*/ 87 w 191"/>
                  <a:gd name="T13" fmla="*/ 206 h 477"/>
                  <a:gd name="T14" fmla="*/ 88 w 191"/>
                  <a:gd name="T15" fmla="*/ 232 h 477"/>
                  <a:gd name="T16" fmla="*/ 96 w 191"/>
                  <a:gd name="T17" fmla="*/ 262 h 477"/>
                  <a:gd name="T18" fmla="*/ 108 w 191"/>
                  <a:gd name="T19" fmla="*/ 293 h 477"/>
                  <a:gd name="T20" fmla="*/ 119 w 191"/>
                  <a:gd name="T21" fmla="*/ 320 h 477"/>
                  <a:gd name="T22" fmla="*/ 126 w 191"/>
                  <a:gd name="T23" fmla="*/ 344 h 477"/>
                  <a:gd name="T24" fmla="*/ 132 w 191"/>
                  <a:gd name="T25" fmla="*/ 363 h 477"/>
                  <a:gd name="T26" fmla="*/ 131 w 191"/>
                  <a:gd name="T27" fmla="*/ 378 h 477"/>
                  <a:gd name="T28" fmla="*/ 120 w 191"/>
                  <a:gd name="T29" fmla="*/ 385 h 477"/>
                  <a:gd name="T30" fmla="*/ 93 w 191"/>
                  <a:gd name="T31" fmla="*/ 391 h 477"/>
                  <a:gd name="T32" fmla="*/ 66 w 191"/>
                  <a:gd name="T33" fmla="*/ 401 h 477"/>
                  <a:gd name="T34" fmla="*/ 49 w 191"/>
                  <a:gd name="T35" fmla="*/ 404 h 477"/>
                  <a:gd name="T36" fmla="*/ 25 w 191"/>
                  <a:gd name="T37" fmla="*/ 419 h 477"/>
                  <a:gd name="T38" fmla="*/ 8 w 191"/>
                  <a:gd name="T39" fmla="*/ 431 h 477"/>
                  <a:gd name="T40" fmla="*/ 0 w 191"/>
                  <a:gd name="T41" fmla="*/ 445 h 477"/>
                  <a:gd name="T42" fmla="*/ 7 w 191"/>
                  <a:gd name="T43" fmla="*/ 457 h 477"/>
                  <a:gd name="T44" fmla="*/ 19 w 191"/>
                  <a:gd name="T45" fmla="*/ 472 h 477"/>
                  <a:gd name="T46" fmla="*/ 41 w 191"/>
                  <a:gd name="T47" fmla="*/ 477 h 477"/>
                  <a:gd name="T48" fmla="*/ 57 w 191"/>
                  <a:gd name="T49" fmla="*/ 470 h 477"/>
                  <a:gd name="T50" fmla="*/ 66 w 191"/>
                  <a:gd name="T51" fmla="*/ 455 h 477"/>
                  <a:gd name="T52" fmla="*/ 76 w 191"/>
                  <a:gd name="T53" fmla="*/ 439 h 477"/>
                  <a:gd name="T54" fmla="*/ 96 w 191"/>
                  <a:gd name="T55" fmla="*/ 425 h 477"/>
                  <a:gd name="T56" fmla="*/ 119 w 191"/>
                  <a:gd name="T57" fmla="*/ 417 h 477"/>
                  <a:gd name="T58" fmla="*/ 143 w 191"/>
                  <a:gd name="T59" fmla="*/ 416 h 477"/>
                  <a:gd name="T60" fmla="*/ 161 w 191"/>
                  <a:gd name="T61" fmla="*/ 419 h 477"/>
                  <a:gd name="T62" fmla="*/ 169 w 191"/>
                  <a:gd name="T63" fmla="*/ 414 h 477"/>
                  <a:gd name="T64" fmla="*/ 176 w 191"/>
                  <a:gd name="T65" fmla="*/ 404 h 477"/>
                  <a:gd name="T66" fmla="*/ 175 w 191"/>
                  <a:gd name="T67" fmla="*/ 388 h 477"/>
                  <a:gd name="T68" fmla="*/ 163 w 191"/>
                  <a:gd name="T69" fmla="*/ 364 h 477"/>
                  <a:gd name="T70" fmla="*/ 149 w 191"/>
                  <a:gd name="T71" fmla="*/ 331 h 477"/>
                  <a:gd name="T72" fmla="*/ 140 w 191"/>
                  <a:gd name="T73" fmla="*/ 296 h 477"/>
                  <a:gd name="T74" fmla="*/ 137 w 191"/>
                  <a:gd name="T75" fmla="*/ 249 h 477"/>
                  <a:gd name="T76" fmla="*/ 134 w 191"/>
                  <a:gd name="T77" fmla="*/ 218 h 477"/>
                  <a:gd name="T78" fmla="*/ 131 w 191"/>
                  <a:gd name="T79" fmla="*/ 185 h 477"/>
                  <a:gd name="T80" fmla="*/ 137 w 191"/>
                  <a:gd name="T81" fmla="*/ 162 h 477"/>
                  <a:gd name="T82" fmla="*/ 157 w 191"/>
                  <a:gd name="T83" fmla="*/ 126 h 477"/>
                  <a:gd name="T84" fmla="*/ 170 w 191"/>
                  <a:gd name="T85" fmla="*/ 103 h 477"/>
                  <a:gd name="T86" fmla="*/ 184 w 191"/>
                  <a:gd name="T87" fmla="*/ 75 h 477"/>
                  <a:gd name="T88" fmla="*/ 191 w 191"/>
                  <a:gd name="T89" fmla="*/ 48 h 477"/>
                  <a:gd name="T90" fmla="*/ 190 w 191"/>
                  <a:gd name="T91" fmla="*/ 15 h 477"/>
                  <a:gd name="T92" fmla="*/ 176 w 191"/>
                  <a:gd name="T93" fmla="*/ 1 h 477"/>
                  <a:gd name="T94" fmla="*/ 163 w 191"/>
                  <a:gd name="T95" fmla="*/ 0 h 47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91" h="477">
                    <a:moveTo>
                      <a:pt x="163" y="0"/>
                    </a:moveTo>
                    <a:lnTo>
                      <a:pt x="140" y="19"/>
                    </a:lnTo>
                    <a:lnTo>
                      <a:pt x="120" y="51"/>
                    </a:lnTo>
                    <a:lnTo>
                      <a:pt x="99" y="94"/>
                    </a:lnTo>
                    <a:lnTo>
                      <a:pt x="90" y="139"/>
                    </a:lnTo>
                    <a:lnTo>
                      <a:pt x="85" y="170"/>
                    </a:lnTo>
                    <a:lnTo>
                      <a:pt x="87" y="206"/>
                    </a:lnTo>
                    <a:lnTo>
                      <a:pt x="88" y="232"/>
                    </a:lnTo>
                    <a:lnTo>
                      <a:pt x="96" y="262"/>
                    </a:lnTo>
                    <a:lnTo>
                      <a:pt x="108" y="293"/>
                    </a:lnTo>
                    <a:lnTo>
                      <a:pt x="119" y="320"/>
                    </a:lnTo>
                    <a:lnTo>
                      <a:pt x="126" y="344"/>
                    </a:lnTo>
                    <a:lnTo>
                      <a:pt x="132" y="363"/>
                    </a:lnTo>
                    <a:lnTo>
                      <a:pt x="131" y="378"/>
                    </a:lnTo>
                    <a:lnTo>
                      <a:pt x="120" y="385"/>
                    </a:lnTo>
                    <a:lnTo>
                      <a:pt x="93" y="391"/>
                    </a:lnTo>
                    <a:lnTo>
                      <a:pt x="66" y="401"/>
                    </a:lnTo>
                    <a:lnTo>
                      <a:pt x="49" y="404"/>
                    </a:lnTo>
                    <a:lnTo>
                      <a:pt x="25" y="419"/>
                    </a:lnTo>
                    <a:lnTo>
                      <a:pt x="8" y="431"/>
                    </a:lnTo>
                    <a:lnTo>
                      <a:pt x="0" y="445"/>
                    </a:lnTo>
                    <a:lnTo>
                      <a:pt x="7" y="457"/>
                    </a:lnTo>
                    <a:lnTo>
                      <a:pt x="19" y="472"/>
                    </a:lnTo>
                    <a:lnTo>
                      <a:pt x="41" y="477"/>
                    </a:lnTo>
                    <a:lnTo>
                      <a:pt x="57" y="470"/>
                    </a:lnTo>
                    <a:lnTo>
                      <a:pt x="66" y="455"/>
                    </a:lnTo>
                    <a:lnTo>
                      <a:pt x="76" y="439"/>
                    </a:lnTo>
                    <a:lnTo>
                      <a:pt x="96" y="425"/>
                    </a:lnTo>
                    <a:lnTo>
                      <a:pt x="119" y="417"/>
                    </a:lnTo>
                    <a:lnTo>
                      <a:pt x="143" y="416"/>
                    </a:lnTo>
                    <a:lnTo>
                      <a:pt x="161" y="419"/>
                    </a:lnTo>
                    <a:lnTo>
                      <a:pt x="169" y="414"/>
                    </a:lnTo>
                    <a:lnTo>
                      <a:pt x="176" y="404"/>
                    </a:lnTo>
                    <a:lnTo>
                      <a:pt x="175" y="388"/>
                    </a:lnTo>
                    <a:lnTo>
                      <a:pt x="163" y="364"/>
                    </a:lnTo>
                    <a:lnTo>
                      <a:pt x="149" y="331"/>
                    </a:lnTo>
                    <a:lnTo>
                      <a:pt x="140" y="296"/>
                    </a:lnTo>
                    <a:lnTo>
                      <a:pt x="137" y="249"/>
                    </a:lnTo>
                    <a:lnTo>
                      <a:pt x="134" y="218"/>
                    </a:lnTo>
                    <a:lnTo>
                      <a:pt x="131" y="185"/>
                    </a:lnTo>
                    <a:lnTo>
                      <a:pt x="137" y="162"/>
                    </a:lnTo>
                    <a:lnTo>
                      <a:pt x="157" y="126"/>
                    </a:lnTo>
                    <a:lnTo>
                      <a:pt x="170" y="103"/>
                    </a:lnTo>
                    <a:lnTo>
                      <a:pt x="184" y="75"/>
                    </a:lnTo>
                    <a:lnTo>
                      <a:pt x="191" y="48"/>
                    </a:lnTo>
                    <a:lnTo>
                      <a:pt x="190" y="15"/>
                    </a:lnTo>
                    <a:lnTo>
                      <a:pt x="176" y="1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4" name="Group 52">
              <a:extLst>
                <a:ext uri="{FF2B5EF4-FFF2-40B4-BE49-F238E27FC236}">
                  <a16:creationId xmlns:a16="http://schemas.microsoft.com/office/drawing/2014/main" id="{4DC39C07-6585-4508-8814-2D4BA3EEF6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2592"/>
              <a:ext cx="1008" cy="1333"/>
              <a:chOff x="384" y="1978"/>
              <a:chExt cx="1584" cy="2341"/>
            </a:xfrm>
          </p:grpSpPr>
          <p:sp>
            <p:nvSpPr>
              <p:cNvPr id="28705" name="Freeform 53">
                <a:extLst>
                  <a:ext uri="{FF2B5EF4-FFF2-40B4-BE49-F238E27FC236}">
                    <a16:creationId xmlns:a16="http://schemas.microsoft.com/office/drawing/2014/main" id="{6F8FD685-5A91-4988-A5B0-467C1804F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" y="2380"/>
                <a:ext cx="1276" cy="432"/>
              </a:xfrm>
              <a:custGeom>
                <a:avLst/>
                <a:gdLst>
                  <a:gd name="T0" fmla="*/ 0 w 1276"/>
                  <a:gd name="T1" fmla="*/ 336 h 432"/>
                  <a:gd name="T2" fmla="*/ 29 w 1276"/>
                  <a:gd name="T3" fmla="*/ 301 h 432"/>
                  <a:gd name="T4" fmla="*/ 94 w 1276"/>
                  <a:gd name="T5" fmla="*/ 289 h 432"/>
                  <a:gd name="T6" fmla="*/ 301 w 1276"/>
                  <a:gd name="T7" fmla="*/ 330 h 432"/>
                  <a:gd name="T8" fmla="*/ 501 w 1276"/>
                  <a:gd name="T9" fmla="*/ 366 h 432"/>
                  <a:gd name="T10" fmla="*/ 750 w 1276"/>
                  <a:gd name="T11" fmla="*/ 360 h 432"/>
                  <a:gd name="T12" fmla="*/ 980 w 1276"/>
                  <a:gd name="T13" fmla="*/ 312 h 432"/>
                  <a:gd name="T14" fmla="*/ 1122 w 1276"/>
                  <a:gd name="T15" fmla="*/ 230 h 432"/>
                  <a:gd name="T16" fmla="*/ 1104 w 1276"/>
                  <a:gd name="T17" fmla="*/ 165 h 432"/>
                  <a:gd name="T18" fmla="*/ 1128 w 1276"/>
                  <a:gd name="T19" fmla="*/ 76 h 432"/>
                  <a:gd name="T20" fmla="*/ 1182 w 1276"/>
                  <a:gd name="T21" fmla="*/ 29 h 432"/>
                  <a:gd name="T22" fmla="*/ 1241 w 1276"/>
                  <a:gd name="T23" fmla="*/ 0 h 432"/>
                  <a:gd name="T24" fmla="*/ 1264 w 1276"/>
                  <a:gd name="T25" fmla="*/ 64 h 432"/>
                  <a:gd name="T26" fmla="*/ 1276 w 1276"/>
                  <a:gd name="T27" fmla="*/ 129 h 432"/>
                  <a:gd name="T28" fmla="*/ 1252 w 1276"/>
                  <a:gd name="T29" fmla="*/ 253 h 432"/>
                  <a:gd name="T30" fmla="*/ 1193 w 1276"/>
                  <a:gd name="T31" fmla="*/ 289 h 432"/>
                  <a:gd name="T32" fmla="*/ 1051 w 1276"/>
                  <a:gd name="T33" fmla="*/ 336 h 432"/>
                  <a:gd name="T34" fmla="*/ 898 w 1276"/>
                  <a:gd name="T35" fmla="*/ 377 h 432"/>
                  <a:gd name="T36" fmla="*/ 644 w 1276"/>
                  <a:gd name="T37" fmla="*/ 426 h 432"/>
                  <a:gd name="T38" fmla="*/ 407 w 1276"/>
                  <a:gd name="T39" fmla="*/ 432 h 432"/>
                  <a:gd name="T40" fmla="*/ 88 w 1276"/>
                  <a:gd name="T41" fmla="*/ 402 h 432"/>
                  <a:gd name="T42" fmla="*/ 0 w 1276"/>
                  <a:gd name="T43" fmla="*/ 336 h 4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76" h="432">
                    <a:moveTo>
                      <a:pt x="0" y="336"/>
                    </a:moveTo>
                    <a:lnTo>
                      <a:pt x="29" y="301"/>
                    </a:lnTo>
                    <a:lnTo>
                      <a:pt x="94" y="289"/>
                    </a:lnTo>
                    <a:lnTo>
                      <a:pt x="301" y="330"/>
                    </a:lnTo>
                    <a:lnTo>
                      <a:pt x="501" y="366"/>
                    </a:lnTo>
                    <a:lnTo>
                      <a:pt x="750" y="360"/>
                    </a:lnTo>
                    <a:lnTo>
                      <a:pt x="980" y="312"/>
                    </a:lnTo>
                    <a:lnTo>
                      <a:pt x="1122" y="230"/>
                    </a:lnTo>
                    <a:lnTo>
                      <a:pt x="1104" y="165"/>
                    </a:lnTo>
                    <a:lnTo>
                      <a:pt x="1128" y="76"/>
                    </a:lnTo>
                    <a:lnTo>
                      <a:pt x="1182" y="29"/>
                    </a:lnTo>
                    <a:lnTo>
                      <a:pt x="1241" y="0"/>
                    </a:lnTo>
                    <a:lnTo>
                      <a:pt x="1264" y="64"/>
                    </a:lnTo>
                    <a:lnTo>
                      <a:pt x="1276" y="129"/>
                    </a:lnTo>
                    <a:lnTo>
                      <a:pt x="1252" y="253"/>
                    </a:lnTo>
                    <a:lnTo>
                      <a:pt x="1193" y="289"/>
                    </a:lnTo>
                    <a:lnTo>
                      <a:pt x="1051" y="336"/>
                    </a:lnTo>
                    <a:lnTo>
                      <a:pt x="898" y="377"/>
                    </a:lnTo>
                    <a:lnTo>
                      <a:pt x="644" y="426"/>
                    </a:lnTo>
                    <a:lnTo>
                      <a:pt x="407" y="432"/>
                    </a:lnTo>
                    <a:lnTo>
                      <a:pt x="88" y="402"/>
                    </a:lnTo>
                    <a:lnTo>
                      <a:pt x="0" y="3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Freeform 54">
                <a:extLst>
                  <a:ext uri="{FF2B5EF4-FFF2-40B4-BE49-F238E27FC236}">
                    <a16:creationId xmlns:a16="http://schemas.microsoft.com/office/drawing/2014/main" id="{D8AEB3B1-1765-4D43-BB92-5CAA2A4DB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" y="2072"/>
                <a:ext cx="692" cy="615"/>
              </a:xfrm>
              <a:custGeom>
                <a:avLst/>
                <a:gdLst>
                  <a:gd name="T0" fmla="*/ 18 w 692"/>
                  <a:gd name="T1" fmla="*/ 615 h 615"/>
                  <a:gd name="T2" fmla="*/ 0 w 692"/>
                  <a:gd name="T3" fmla="*/ 556 h 615"/>
                  <a:gd name="T4" fmla="*/ 35 w 692"/>
                  <a:gd name="T5" fmla="*/ 503 h 615"/>
                  <a:gd name="T6" fmla="*/ 154 w 692"/>
                  <a:gd name="T7" fmla="*/ 456 h 615"/>
                  <a:gd name="T8" fmla="*/ 290 w 692"/>
                  <a:gd name="T9" fmla="*/ 444 h 615"/>
                  <a:gd name="T10" fmla="*/ 384 w 692"/>
                  <a:gd name="T11" fmla="*/ 414 h 615"/>
                  <a:gd name="T12" fmla="*/ 443 w 692"/>
                  <a:gd name="T13" fmla="*/ 361 h 615"/>
                  <a:gd name="T14" fmla="*/ 508 w 692"/>
                  <a:gd name="T15" fmla="*/ 243 h 615"/>
                  <a:gd name="T16" fmla="*/ 561 w 692"/>
                  <a:gd name="T17" fmla="*/ 113 h 615"/>
                  <a:gd name="T18" fmla="*/ 561 w 692"/>
                  <a:gd name="T19" fmla="*/ 47 h 615"/>
                  <a:gd name="T20" fmla="*/ 591 w 692"/>
                  <a:gd name="T21" fmla="*/ 12 h 615"/>
                  <a:gd name="T22" fmla="*/ 632 w 692"/>
                  <a:gd name="T23" fmla="*/ 0 h 615"/>
                  <a:gd name="T24" fmla="*/ 674 w 692"/>
                  <a:gd name="T25" fmla="*/ 30 h 615"/>
                  <a:gd name="T26" fmla="*/ 692 w 692"/>
                  <a:gd name="T27" fmla="*/ 95 h 615"/>
                  <a:gd name="T28" fmla="*/ 686 w 692"/>
                  <a:gd name="T29" fmla="*/ 178 h 615"/>
                  <a:gd name="T30" fmla="*/ 663 w 692"/>
                  <a:gd name="T31" fmla="*/ 237 h 615"/>
                  <a:gd name="T32" fmla="*/ 638 w 692"/>
                  <a:gd name="T33" fmla="*/ 237 h 615"/>
                  <a:gd name="T34" fmla="*/ 626 w 692"/>
                  <a:gd name="T35" fmla="*/ 214 h 615"/>
                  <a:gd name="T36" fmla="*/ 591 w 692"/>
                  <a:gd name="T37" fmla="*/ 208 h 615"/>
                  <a:gd name="T38" fmla="*/ 526 w 692"/>
                  <a:gd name="T39" fmla="*/ 296 h 615"/>
                  <a:gd name="T40" fmla="*/ 449 w 692"/>
                  <a:gd name="T41" fmla="*/ 432 h 615"/>
                  <a:gd name="T42" fmla="*/ 396 w 692"/>
                  <a:gd name="T43" fmla="*/ 491 h 615"/>
                  <a:gd name="T44" fmla="*/ 290 w 692"/>
                  <a:gd name="T45" fmla="*/ 526 h 615"/>
                  <a:gd name="T46" fmla="*/ 166 w 692"/>
                  <a:gd name="T47" fmla="*/ 562 h 615"/>
                  <a:gd name="T48" fmla="*/ 84 w 692"/>
                  <a:gd name="T49" fmla="*/ 591 h 615"/>
                  <a:gd name="T50" fmla="*/ 18 w 692"/>
                  <a:gd name="T51" fmla="*/ 615 h 61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92" h="615">
                    <a:moveTo>
                      <a:pt x="18" y="615"/>
                    </a:moveTo>
                    <a:lnTo>
                      <a:pt x="0" y="556"/>
                    </a:lnTo>
                    <a:lnTo>
                      <a:pt x="35" y="503"/>
                    </a:lnTo>
                    <a:lnTo>
                      <a:pt x="154" y="456"/>
                    </a:lnTo>
                    <a:lnTo>
                      <a:pt x="290" y="444"/>
                    </a:lnTo>
                    <a:lnTo>
                      <a:pt x="384" y="414"/>
                    </a:lnTo>
                    <a:lnTo>
                      <a:pt x="443" y="361"/>
                    </a:lnTo>
                    <a:lnTo>
                      <a:pt x="508" y="243"/>
                    </a:lnTo>
                    <a:lnTo>
                      <a:pt x="561" y="113"/>
                    </a:lnTo>
                    <a:lnTo>
                      <a:pt x="561" y="47"/>
                    </a:lnTo>
                    <a:lnTo>
                      <a:pt x="591" y="12"/>
                    </a:lnTo>
                    <a:lnTo>
                      <a:pt x="632" y="0"/>
                    </a:lnTo>
                    <a:lnTo>
                      <a:pt x="674" y="30"/>
                    </a:lnTo>
                    <a:lnTo>
                      <a:pt x="692" y="95"/>
                    </a:lnTo>
                    <a:lnTo>
                      <a:pt x="686" y="178"/>
                    </a:lnTo>
                    <a:lnTo>
                      <a:pt x="663" y="237"/>
                    </a:lnTo>
                    <a:lnTo>
                      <a:pt x="638" y="237"/>
                    </a:lnTo>
                    <a:lnTo>
                      <a:pt x="626" y="214"/>
                    </a:lnTo>
                    <a:lnTo>
                      <a:pt x="591" y="208"/>
                    </a:lnTo>
                    <a:lnTo>
                      <a:pt x="526" y="296"/>
                    </a:lnTo>
                    <a:lnTo>
                      <a:pt x="449" y="432"/>
                    </a:lnTo>
                    <a:lnTo>
                      <a:pt x="396" y="491"/>
                    </a:lnTo>
                    <a:lnTo>
                      <a:pt x="290" y="526"/>
                    </a:lnTo>
                    <a:lnTo>
                      <a:pt x="166" y="562"/>
                    </a:lnTo>
                    <a:lnTo>
                      <a:pt x="84" y="591"/>
                    </a:lnTo>
                    <a:lnTo>
                      <a:pt x="18" y="6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7" name="Freeform 55">
                <a:extLst>
                  <a:ext uri="{FF2B5EF4-FFF2-40B4-BE49-F238E27FC236}">
                    <a16:creationId xmlns:a16="http://schemas.microsoft.com/office/drawing/2014/main" id="{727F030E-4C74-4632-A9FD-92E0EB89C7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" y="2597"/>
                <a:ext cx="526" cy="911"/>
              </a:xfrm>
              <a:custGeom>
                <a:avLst/>
                <a:gdLst>
                  <a:gd name="T0" fmla="*/ 0 w 526"/>
                  <a:gd name="T1" fmla="*/ 119 h 911"/>
                  <a:gd name="T2" fmla="*/ 29 w 526"/>
                  <a:gd name="T3" fmla="*/ 48 h 911"/>
                  <a:gd name="T4" fmla="*/ 70 w 526"/>
                  <a:gd name="T5" fmla="*/ 0 h 911"/>
                  <a:gd name="T6" fmla="*/ 177 w 526"/>
                  <a:gd name="T7" fmla="*/ 0 h 911"/>
                  <a:gd name="T8" fmla="*/ 284 w 526"/>
                  <a:gd name="T9" fmla="*/ 48 h 911"/>
                  <a:gd name="T10" fmla="*/ 408 w 526"/>
                  <a:gd name="T11" fmla="*/ 184 h 911"/>
                  <a:gd name="T12" fmla="*/ 472 w 526"/>
                  <a:gd name="T13" fmla="*/ 291 h 911"/>
                  <a:gd name="T14" fmla="*/ 514 w 526"/>
                  <a:gd name="T15" fmla="*/ 438 h 911"/>
                  <a:gd name="T16" fmla="*/ 526 w 526"/>
                  <a:gd name="T17" fmla="*/ 609 h 911"/>
                  <a:gd name="T18" fmla="*/ 502 w 526"/>
                  <a:gd name="T19" fmla="*/ 792 h 911"/>
                  <a:gd name="T20" fmla="*/ 443 w 526"/>
                  <a:gd name="T21" fmla="*/ 882 h 911"/>
                  <a:gd name="T22" fmla="*/ 337 w 526"/>
                  <a:gd name="T23" fmla="*/ 911 h 911"/>
                  <a:gd name="T24" fmla="*/ 272 w 526"/>
                  <a:gd name="T25" fmla="*/ 906 h 911"/>
                  <a:gd name="T26" fmla="*/ 219 w 526"/>
                  <a:gd name="T27" fmla="*/ 876 h 911"/>
                  <a:gd name="T28" fmla="*/ 172 w 526"/>
                  <a:gd name="T29" fmla="*/ 835 h 911"/>
                  <a:gd name="T30" fmla="*/ 153 w 526"/>
                  <a:gd name="T31" fmla="*/ 763 h 911"/>
                  <a:gd name="T32" fmla="*/ 165 w 526"/>
                  <a:gd name="T33" fmla="*/ 692 h 911"/>
                  <a:gd name="T34" fmla="*/ 207 w 526"/>
                  <a:gd name="T35" fmla="*/ 651 h 911"/>
                  <a:gd name="T36" fmla="*/ 236 w 526"/>
                  <a:gd name="T37" fmla="*/ 604 h 911"/>
                  <a:gd name="T38" fmla="*/ 248 w 526"/>
                  <a:gd name="T39" fmla="*/ 545 h 911"/>
                  <a:gd name="T40" fmla="*/ 248 w 526"/>
                  <a:gd name="T41" fmla="*/ 491 h 911"/>
                  <a:gd name="T42" fmla="*/ 225 w 526"/>
                  <a:gd name="T43" fmla="*/ 444 h 911"/>
                  <a:gd name="T44" fmla="*/ 141 w 526"/>
                  <a:gd name="T45" fmla="*/ 362 h 911"/>
                  <a:gd name="T46" fmla="*/ 41 w 526"/>
                  <a:gd name="T47" fmla="*/ 267 h 911"/>
                  <a:gd name="T48" fmla="*/ 5 w 526"/>
                  <a:gd name="T49" fmla="*/ 190 h 911"/>
                  <a:gd name="T50" fmla="*/ 0 w 526"/>
                  <a:gd name="T51" fmla="*/ 119 h 9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26" h="911">
                    <a:moveTo>
                      <a:pt x="0" y="119"/>
                    </a:moveTo>
                    <a:lnTo>
                      <a:pt x="29" y="48"/>
                    </a:lnTo>
                    <a:lnTo>
                      <a:pt x="70" y="0"/>
                    </a:lnTo>
                    <a:lnTo>
                      <a:pt x="177" y="0"/>
                    </a:lnTo>
                    <a:lnTo>
                      <a:pt x="284" y="48"/>
                    </a:lnTo>
                    <a:lnTo>
                      <a:pt x="408" y="184"/>
                    </a:lnTo>
                    <a:lnTo>
                      <a:pt x="472" y="291"/>
                    </a:lnTo>
                    <a:lnTo>
                      <a:pt x="514" y="438"/>
                    </a:lnTo>
                    <a:lnTo>
                      <a:pt x="526" y="609"/>
                    </a:lnTo>
                    <a:lnTo>
                      <a:pt x="502" y="792"/>
                    </a:lnTo>
                    <a:lnTo>
                      <a:pt x="443" y="882"/>
                    </a:lnTo>
                    <a:lnTo>
                      <a:pt x="337" y="911"/>
                    </a:lnTo>
                    <a:lnTo>
                      <a:pt x="272" y="906"/>
                    </a:lnTo>
                    <a:lnTo>
                      <a:pt x="219" y="876"/>
                    </a:lnTo>
                    <a:lnTo>
                      <a:pt x="172" y="835"/>
                    </a:lnTo>
                    <a:lnTo>
                      <a:pt x="153" y="763"/>
                    </a:lnTo>
                    <a:lnTo>
                      <a:pt x="165" y="692"/>
                    </a:lnTo>
                    <a:lnTo>
                      <a:pt x="207" y="651"/>
                    </a:lnTo>
                    <a:lnTo>
                      <a:pt x="236" y="604"/>
                    </a:lnTo>
                    <a:lnTo>
                      <a:pt x="248" y="545"/>
                    </a:lnTo>
                    <a:lnTo>
                      <a:pt x="248" y="491"/>
                    </a:lnTo>
                    <a:lnTo>
                      <a:pt x="225" y="444"/>
                    </a:lnTo>
                    <a:lnTo>
                      <a:pt x="141" y="362"/>
                    </a:lnTo>
                    <a:lnTo>
                      <a:pt x="41" y="267"/>
                    </a:lnTo>
                    <a:lnTo>
                      <a:pt x="5" y="190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Freeform 56">
                <a:extLst>
                  <a:ext uri="{FF2B5EF4-FFF2-40B4-BE49-F238E27FC236}">
                    <a16:creationId xmlns:a16="http://schemas.microsoft.com/office/drawing/2014/main" id="{A9B47777-5367-47AD-A56E-CB7F3CBD4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1978"/>
                <a:ext cx="538" cy="479"/>
              </a:xfrm>
              <a:custGeom>
                <a:avLst/>
                <a:gdLst>
                  <a:gd name="T0" fmla="*/ 396 w 538"/>
                  <a:gd name="T1" fmla="*/ 261 h 479"/>
                  <a:gd name="T2" fmla="*/ 355 w 538"/>
                  <a:gd name="T3" fmla="*/ 178 h 479"/>
                  <a:gd name="T4" fmla="*/ 277 w 538"/>
                  <a:gd name="T5" fmla="*/ 77 h 479"/>
                  <a:gd name="T6" fmla="*/ 206 w 538"/>
                  <a:gd name="T7" fmla="*/ 12 h 479"/>
                  <a:gd name="T8" fmla="*/ 123 w 538"/>
                  <a:gd name="T9" fmla="*/ 0 h 479"/>
                  <a:gd name="T10" fmla="*/ 53 w 538"/>
                  <a:gd name="T11" fmla="*/ 24 h 479"/>
                  <a:gd name="T12" fmla="*/ 5 w 538"/>
                  <a:gd name="T13" fmla="*/ 83 h 479"/>
                  <a:gd name="T14" fmla="*/ 0 w 538"/>
                  <a:gd name="T15" fmla="*/ 165 h 479"/>
                  <a:gd name="T16" fmla="*/ 35 w 538"/>
                  <a:gd name="T17" fmla="*/ 284 h 479"/>
                  <a:gd name="T18" fmla="*/ 123 w 538"/>
                  <a:gd name="T19" fmla="*/ 396 h 479"/>
                  <a:gd name="T20" fmla="*/ 224 w 538"/>
                  <a:gd name="T21" fmla="*/ 473 h 479"/>
                  <a:gd name="T22" fmla="*/ 319 w 538"/>
                  <a:gd name="T23" fmla="*/ 479 h 479"/>
                  <a:gd name="T24" fmla="*/ 378 w 538"/>
                  <a:gd name="T25" fmla="*/ 455 h 479"/>
                  <a:gd name="T26" fmla="*/ 390 w 538"/>
                  <a:gd name="T27" fmla="*/ 420 h 479"/>
                  <a:gd name="T28" fmla="*/ 396 w 538"/>
                  <a:gd name="T29" fmla="*/ 367 h 479"/>
                  <a:gd name="T30" fmla="*/ 467 w 538"/>
                  <a:gd name="T31" fmla="*/ 379 h 479"/>
                  <a:gd name="T32" fmla="*/ 514 w 538"/>
                  <a:gd name="T33" fmla="*/ 402 h 479"/>
                  <a:gd name="T34" fmla="*/ 538 w 538"/>
                  <a:gd name="T35" fmla="*/ 367 h 479"/>
                  <a:gd name="T36" fmla="*/ 514 w 538"/>
                  <a:gd name="T37" fmla="*/ 343 h 479"/>
                  <a:gd name="T38" fmla="*/ 437 w 538"/>
                  <a:gd name="T39" fmla="*/ 314 h 479"/>
                  <a:gd name="T40" fmla="*/ 390 w 538"/>
                  <a:gd name="T41" fmla="*/ 296 h 479"/>
                  <a:gd name="T42" fmla="*/ 396 w 538"/>
                  <a:gd name="T43" fmla="*/ 261 h 47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38" h="479">
                    <a:moveTo>
                      <a:pt x="396" y="261"/>
                    </a:moveTo>
                    <a:lnTo>
                      <a:pt x="355" y="178"/>
                    </a:lnTo>
                    <a:lnTo>
                      <a:pt x="277" y="77"/>
                    </a:lnTo>
                    <a:lnTo>
                      <a:pt x="206" y="12"/>
                    </a:lnTo>
                    <a:lnTo>
                      <a:pt x="123" y="0"/>
                    </a:lnTo>
                    <a:lnTo>
                      <a:pt x="53" y="24"/>
                    </a:lnTo>
                    <a:lnTo>
                      <a:pt x="5" y="83"/>
                    </a:lnTo>
                    <a:lnTo>
                      <a:pt x="0" y="165"/>
                    </a:lnTo>
                    <a:lnTo>
                      <a:pt x="35" y="284"/>
                    </a:lnTo>
                    <a:lnTo>
                      <a:pt x="123" y="396"/>
                    </a:lnTo>
                    <a:lnTo>
                      <a:pt x="224" y="473"/>
                    </a:lnTo>
                    <a:lnTo>
                      <a:pt x="319" y="479"/>
                    </a:lnTo>
                    <a:lnTo>
                      <a:pt x="378" y="455"/>
                    </a:lnTo>
                    <a:lnTo>
                      <a:pt x="390" y="420"/>
                    </a:lnTo>
                    <a:lnTo>
                      <a:pt x="396" y="367"/>
                    </a:lnTo>
                    <a:lnTo>
                      <a:pt x="467" y="379"/>
                    </a:lnTo>
                    <a:lnTo>
                      <a:pt x="514" y="402"/>
                    </a:lnTo>
                    <a:lnTo>
                      <a:pt x="538" y="367"/>
                    </a:lnTo>
                    <a:lnTo>
                      <a:pt x="514" y="343"/>
                    </a:lnTo>
                    <a:lnTo>
                      <a:pt x="437" y="314"/>
                    </a:lnTo>
                    <a:lnTo>
                      <a:pt x="390" y="296"/>
                    </a:lnTo>
                    <a:lnTo>
                      <a:pt x="396" y="2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9" name="Freeform 57">
                <a:extLst>
                  <a:ext uri="{FF2B5EF4-FFF2-40B4-BE49-F238E27FC236}">
                    <a16:creationId xmlns:a16="http://schemas.microsoft.com/office/drawing/2014/main" id="{0ECBD6CF-A4A5-419E-B774-B18A7103C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3354"/>
                <a:ext cx="331" cy="899"/>
              </a:xfrm>
              <a:custGeom>
                <a:avLst/>
                <a:gdLst>
                  <a:gd name="T0" fmla="*/ 83 w 331"/>
                  <a:gd name="T1" fmla="*/ 0 h 899"/>
                  <a:gd name="T2" fmla="*/ 142 w 331"/>
                  <a:gd name="T3" fmla="*/ 6 h 899"/>
                  <a:gd name="T4" fmla="*/ 184 w 331"/>
                  <a:gd name="T5" fmla="*/ 84 h 899"/>
                  <a:gd name="T6" fmla="*/ 172 w 331"/>
                  <a:gd name="T7" fmla="*/ 161 h 899"/>
                  <a:gd name="T8" fmla="*/ 154 w 331"/>
                  <a:gd name="T9" fmla="*/ 320 h 899"/>
                  <a:gd name="T10" fmla="*/ 160 w 331"/>
                  <a:gd name="T11" fmla="*/ 420 h 899"/>
                  <a:gd name="T12" fmla="*/ 154 w 331"/>
                  <a:gd name="T13" fmla="*/ 521 h 899"/>
                  <a:gd name="T14" fmla="*/ 107 w 331"/>
                  <a:gd name="T15" fmla="*/ 728 h 899"/>
                  <a:gd name="T16" fmla="*/ 95 w 331"/>
                  <a:gd name="T17" fmla="*/ 781 h 899"/>
                  <a:gd name="T18" fmla="*/ 107 w 331"/>
                  <a:gd name="T19" fmla="*/ 793 h 899"/>
                  <a:gd name="T20" fmla="*/ 172 w 331"/>
                  <a:gd name="T21" fmla="*/ 758 h 899"/>
                  <a:gd name="T22" fmla="*/ 278 w 331"/>
                  <a:gd name="T23" fmla="*/ 740 h 899"/>
                  <a:gd name="T24" fmla="*/ 331 w 331"/>
                  <a:gd name="T25" fmla="*/ 764 h 899"/>
                  <a:gd name="T26" fmla="*/ 325 w 331"/>
                  <a:gd name="T27" fmla="*/ 805 h 899"/>
                  <a:gd name="T28" fmla="*/ 254 w 331"/>
                  <a:gd name="T29" fmla="*/ 823 h 899"/>
                  <a:gd name="T30" fmla="*/ 172 w 331"/>
                  <a:gd name="T31" fmla="*/ 829 h 899"/>
                  <a:gd name="T32" fmla="*/ 89 w 331"/>
                  <a:gd name="T33" fmla="*/ 864 h 899"/>
                  <a:gd name="T34" fmla="*/ 24 w 331"/>
                  <a:gd name="T35" fmla="*/ 899 h 899"/>
                  <a:gd name="T36" fmla="*/ 0 w 331"/>
                  <a:gd name="T37" fmla="*/ 882 h 899"/>
                  <a:gd name="T38" fmla="*/ 0 w 331"/>
                  <a:gd name="T39" fmla="*/ 823 h 899"/>
                  <a:gd name="T40" fmla="*/ 48 w 331"/>
                  <a:gd name="T41" fmla="*/ 711 h 899"/>
                  <a:gd name="T42" fmla="*/ 72 w 331"/>
                  <a:gd name="T43" fmla="*/ 580 h 899"/>
                  <a:gd name="T44" fmla="*/ 83 w 331"/>
                  <a:gd name="T45" fmla="*/ 397 h 899"/>
                  <a:gd name="T46" fmla="*/ 60 w 331"/>
                  <a:gd name="T47" fmla="*/ 232 h 899"/>
                  <a:gd name="T48" fmla="*/ 35 w 331"/>
                  <a:gd name="T49" fmla="*/ 102 h 899"/>
                  <a:gd name="T50" fmla="*/ 60 w 331"/>
                  <a:gd name="T51" fmla="*/ 0 h 899"/>
                  <a:gd name="T52" fmla="*/ 83 w 331"/>
                  <a:gd name="T53" fmla="*/ 0 h 89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31" h="899">
                    <a:moveTo>
                      <a:pt x="83" y="0"/>
                    </a:moveTo>
                    <a:lnTo>
                      <a:pt x="142" y="6"/>
                    </a:lnTo>
                    <a:lnTo>
                      <a:pt x="184" y="84"/>
                    </a:lnTo>
                    <a:lnTo>
                      <a:pt x="172" y="161"/>
                    </a:lnTo>
                    <a:lnTo>
                      <a:pt x="154" y="320"/>
                    </a:lnTo>
                    <a:lnTo>
                      <a:pt x="160" y="420"/>
                    </a:lnTo>
                    <a:lnTo>
                      <a:pt x="154" y="521"/>
                    </a:lnTo>
                    <a:lnTo>
                      <a:pt x="107" y="728"/>
                    </a:lnTo>
                    <a:lnTo>
                      <a:pt x="95" y="781"/>
                    </a:lnTo>
                    <a:lnTo>
                      <a:pt x="107" y="793"/>
                    </a:lnTo>
                    <a:lnTo>
                      <a:pt x="172" y="758"/>
                    </a:lnTo>
                    <a:lnTo>
                      <a:pt x="278" y="740"/>
                    </a:lnTo>
                    <a:lnTo>
                      <a:pt x="331" y="764"/>
                    </a:lnTo>
                    <a:lnTo>
                      <a:pt x="325" y="805"/>
                    </a:lnTo>
                    <a:lnTo>
                      <a:pt x="254" y="823"/>
                    </a:lnTo>
                    <a:lnTo>
                      <a:pt x="172" y="829"/>
                    </a:lnTo>
                    <a:lnTo>
                      <a:pt x="89" y="864"/>
                    </a:lnTo>
                    <a:lnTo>
                      <a:pt x="24" y="899"/>
                    </a:lnTo>
                    <a:lnTo>
                      <a:pt x="0" y="882"/>
                    </a:lnTo>
                    <a:lnTo>
                      <a:pt x="0" y="823"/>
                    </a:lnTo>
                    <a:lnTo>
                      <a:pt x="48" y="711"/>
                    </a:lnTo>
                    <a:lnTo>
                      <a:pt x="72" y="580"/>
                    </a:lnTo>
                    <a:lnTo>
                      <a:pt x="83" y="397"/>
                    </a:lnTo>
                    <a:lnTo>
                      <a:pt x="60" y="232"/>
                    </a:lnTo>
                    <a:lnTo>
                      <a:pt x="35" y="102"/>
                    </a:lnTo>
                    <a:lnTo>
                      <a:pt x="6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0" name="Freeform 58">
                <a:extLst>
                  <a:ext uri="{FF2B5EF4-FFF2-40B4-BE49-F238E27FC236}">
                    <a16:creationId xmlns:a16="http://schemas.microsoft.com/office/drawing/2014/main" id="{922A17BE-9053-4D44-9380-46EDC6FFB4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" y="3272"/>
                <a:ext cx="532" cy="1047"/>
              </a:xfrm>
              <a:custGeom>
                <a:avLst/>
                <a:gdLst>
                  <a:gd name="T0" fmla="*/ 113 w 532"/>
                  <a:gd name="T1" fmla="*/ 11 h 1047"/>
                  <a:gd name="T2" fmla="*/ 30 w 532"/>
                  <a:gd name="T3" fmla="*/ 0 h 1047"/>
                  <a:gd name="T4" fmla="*/ 0 w 532"/>
                  <a:gd name="T5" fmla="*/ 59 h 1047"/>
                  <a:gd name="T6" fmla="*/ 30 w 532"/>
                  <a:gd name="T7" fmla="*/ 130 h 1047"/>
                  <a:gd name="T8" fmla="*/ 113 w 532"/>
                  <a:gd name="T9" fmla="*/ 248 h 1047"/>
                  <a:gd name="T10" fmla="*/ 177 w 532"/>
                  <a:gd name="T11" fmla="*/ 420 h 1047"/>
                  <a:gd name="T12" fmla="*/ 201 w 532"/>
                  <a:gd name="T13" fmla="*/ 561 h 1047"/>
                  <a:gd name="T14" fmla="*/ 189 w 532"/>
                  <a:gd name="T15" fmla="*/ 709 h 1047"/>
                  <a:gd name="T16" fmla="*/ 166 w 532"/>
                  <a:gd name="T17" fmla="*/ 899 h 1047"/>
                  <a:gd name="T18" fmla="*/ 142 w 532"/>
                  <a:gd name="T19" fmla="*/ 1005 h 1047"/>
                  <a:gd name="T20" fmla="*/ 154 w 532"/>
                  <a:gd name="T21" fmla="*/ 1047 h 1047"/>
                  <a:gd name="T22" fmla="*/ 195 w 532"/>
                  <a:gd name="T23" fmla="*/ 1047 h 1047"/>
                  <a:gd name="T24" fmla="*/ 272 w 532"/>
                  <a:gd name="T25" fmla="*/ 1011 h 1047"/>
                  <a:gd name="T26" fmla="*/ 390 w 532"/>
                  <a:gd name="T27" fmla="*/ 987 h 1047"/>
                  <a:gd name="T28" fmla="*/ 515 w 532"/>
                  <a:gd name="T29" fmla="*/ 987 h 1047"/>
                  <a:gd name="T30" fmla="*/ 532 w 532"/>
                  <a:gd name="T31" fmla="*/ 952 h 1047"/>
                  <a:gd name="T32" fmla="*/ 462 w 532"/>
                  <a:gd name="T33" fmla="*/ 905 h 1047"/>
                  <a:gd name="T34" fmla="*/ 425 w 532"/>
                  <a:gd name="T35" fmla="*/ 905 h 1047"/>
                  <a:gd name="T36" fmla="*/ 272 w 532"/>
                  <a:gd name="T37" fmla="*/ 952 h 1047"/>
                  <a:gd name="T38" fmla="*/ 225 w 532"/>
                  <a:gd name="T39" fmla="*/ 970 h 1047"/>
                  <a:gd name="T40" fmla="*/ 213 w 532"/>
                  <a:gd name="T41" fmla="*/ 946 h 1047"/>
                  <a:gd name="T42" fmla="*/ 236 w 532"/>
                  <a:gd name="T43" fmla="*/ 793 h 1047"/>
                  <a:gd name="T44" fmla="*/ 266 w 532"/>
                  <a:gd name="T45" fmla="*/ 626 h 1047"/>
                  <a:gd name="T46" fmla="*/ 272 w 532"/>
                  <a:gd name="T47" fmla="*/ 479 h 1047"/>
                  <a:gd name="T48" fmla="*/ 248 w 532"/>
                  <a:gd name="T49" fmla="*/ 331 h 1047"/>
                  <a:gd name="T50" fmla="*/ 207 w 532"/>
                  <a:gd name="T51" fmla="*/ 160 h 1047"/>
                  <a:gd name="T52" fmla="*/ 160 w 532"/>
                  <a:gd name="T53" fmla="*/ 29 h 1047"/>
                  <a:gd name="T54" fmla="*/ 113 w 532"/>
                  <a:gd name="T55" fmla="*/ 11 h 104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532" h="1047">
                    <a:moveTo>
                      <a:pt x="113" y="11"/>
                    </a:moveTo>
                    <a:lnTo>
                      <a:pt x="30" y="0"/>
                    </a:lnTo>
                    <a:lnTo>
                      <a:pt x="0" y="59"/>
                    </a:lnTo>
                    <a:lnTo>
                      <a:pt x="30" y="130"/>
                    </a:lnTo>
                    <a:lnTo>
                      <a:pt x="113" y="248"/>
                    </a:lnTo>
                    <a:lnTo>
                      <a:pt x="177" y="420"/>
                    </a:lnTo>
                    <a:lnTo>
                      <a:pt x="201" y="561"/>
                    </a:lnTo>
                    <a:lnTo>
                      <a:pt x="189" y="709"/>
                    </a:lnTo>
                    <a:lnTo>
                      <a:pt x="166" y="899"/>
                    </a:lnTo>
                    <a:lnTo>
                      <a:pt x="142" y="1005"/>
                    </a:lnTo>
                    <a:lnTo>
                      <a:pt x="154" y="1047"/>
                    </a:lnTo>
                    <a:lnTo>
                      <a:pt x="195" y="1047"/>
                    </a:lnTo>
                    <a:lnTo>
                      <a:pt x="272" y="1011"/>
                    </a:lnTo>
                    <a:lnTo>
                      <a:pt x="390" y="987"/>
                    </a:lnTo>
                    <a:lnTo>
                      <a:pt x="515" y="987"/>
                    </a:lnTo>
                    <a:lnTo>
                      <a:pt x="532" y="952"/>
                    </a:lnTo>
                    <a:lnTo>
                      <a:pt x="462" y="905"/>
                    </a:lnTo>
                    <a:lnTo>
                      <a:pt x="425" y="905"/>
                    </a:lnTo>
                    <a:lnTo>
                      <a:pt x="272" y="952"/>
                    </a:lnTo>
                    <a:lnTo>
                      <a:pt x="225" y="970"/>
                    </a:lnTo>
                    <a:lnTo>
                      <a:pt x="213" y="946"/>
                    </a:lnTo>
                    <a:lnTo>
                      <a:pt x="236" y="793"/>
                    </a:lnTo>
                    <a:lnTo>
                      <a:pt x="266" y="626"/>
                    </a:lnTo>
                    <a:lnTo>
                      <a:pt x="272" y="479"/>
                    </a:lnTo>
                    <a:lnTo>
                      <a:pt x="248" y="331"/>
                    </a:lnTo>
                    <a:lnTo>
                      <a:pt x="207" y="160"/>
                    </a:lnTo>
                    <a:lnTo>
                      <a:pt x="160" y="29"/>
                    </a:lnTo>
                    <a:lnTo>
                      <a:pt x="11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687" name="Group 80">
            <a:extLst>
              <a:ext uri="{FF2B5EF4-FFF2-40B4-BE49-F238E27FC236}">
                <a16:creationId xmlns:a16="http://schemas.microsoft.com/office/drawing/2014/main" id="{1EA52222-9585-4E80-9396-504BAC047C1A}"/>
              </a:ext>
            </a:extLst>
          </p:cNvPr>
          <p:cNvGrpSpPr>
            <a:grpSpLocks/>
          </p:cNvGrpSpPr>
          <p:nvPr/>
        </p:nvGrpSpPr>
        <p:grpSpPr bwMode="auto">
          <a:xfrm>
            <a:off x="3514725" y="4465638"/>
            <a:ext cx="374650" cy="1147762"/>
            <a:chOff x="336" y="1440"/>
            <a:chExt cx="1104" cy="1954"/>
          </a:xfrm>
        </p:grpSpPr>
        <p:grpSp>
          <p:nvGrpSpPr>
            <p:cNvPr id="28691" name="Group 81">
              <a:extLst>
                <a:ext uri="{FF2B5EF4-FFF2-40B4-BE49-F238E27FC236}">
                  <a16:creationId xmlns:a16="http://schemas.microsoft.com/office/drawing/2014/main" id="{D7A9C5C2-6997-4017-94E0-74AD3F87A1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" y="1932"/>
              <a:ext cx="873" cy="760"/>
              <a:chOff x="4215" y="2938"/>
              <a:chExt cx="477" cy="460"/>
            </a:xfrm>
          </p:grpSpPr>
          <p:sp>
            <p:nvSpPr>
              <p:cNvPr id="28698" name="Freeform 82">
                <a:extLst>
                  <a:ext uri="{FF2B5EF4-FFF2-40B4-BE49-F238E27FC236}">
                    <a16:creationId xmlns:a16="http://schemas.microsoft.com/office/drawing/2014/main" id="{99DF3715-409A-42E4-838A-C51F0AC94D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" y="2938"/>
                <a:ext cx="204" cy="460"/>
              </a:xfrm>
              <a:custGeom>
                <a:avLst/>
                <a:gdLst>
                  <a:gd name="T0" fmla="*/ 7 w 204"/>
                  <a:gd name="T1" fmla="*/ 163 h 460"/>
                  <a:gd name="T2" fmla="*/ 0 w 204"/>
                  <a:gd name="T3" fmla="*/ 125 h 460"/>
                  <a:gd name="T4" fmla="*/ 0 w 204"/>
                  <a:gd name="T5" fmla="*/ 89 h 460"/>
                  <a:gd name="T6" fmla="*/ 7 w 204"/>
                  <a:gd name="T7" fmla="*/ 58 h 460"/>
                  <a:gd name="T8" fmla="*/ 22 w 204"/>
                  <a:gd name="T9" fmla="*/ 34 h 460"/>
                  <a:gd name="T10" fmla="*/ 43 w 204"/>
                  <a:gd name="T11" fmla="*/ 13 h 460"/>
                  <a:gd name="T12" fmla="*/ 66 w 204"/>
                  <a:gd name="T13" fmla="*/ 2 h 460"/>
                  <a:gd name="T14" fmla="*/ 84 w 204"/>
                  <a:gd name="T15" fmla="*/ 0 h 460"/>
                  <a:gd name="T16" fmla="*/ 108 w 204"/>
                  <a:gd name="T17" fmla="*/ 5 h 460"/>
                  <a:gd name="T18" fmla="*/ 128 w 204"/>
                  <a:gd name="T19" fmla="*/ 14 h 460"/>
                  <a:gd name="T20" fmla="*/ 150 w 204"/>
                  <a:gd name="T21" fmla="*/ 32 h 460"/>
                  <a:gd name="T22" fmla="*/ 163 w 204"/>
                  <a:gd name="T23" fmla="*/ 54 h 460"/>
                  <a:gd name="T24" fmla="*/ 178 w 204"/>
                  <a:gd name="T25" fmla="*/ 89 h 460"/>
                  <a:gd name="T26" fmla="*/ 188 w 204"/>
                  <a:gd name="T27" fmla="*/ 122 h 460"/>
                  <a:gd name="T28" fmla="*/ 196 w 204"/>
                  <a:gd name="T29" fmla="*/ 149 h 460"/>
                  <a:gd name="T30" fmla="*/ 204 w 204"/>
                  <a:gd name="T31" fmla="*/ 187 h 460"/>
                  <a:gd name="T32" fmla="*/ 204 w 204"/>
                  <a:gd name="T33" fmla="*/ 227 h 460"/>
                  <a:gd name="T34" fmla="*/ 200 w 204"/>
                  <a:gd name="T35" fmla="*/ 266 h 460"/>
                  <a:gd name="T36" fmla="*/ 196 w 204"/>
                  <a:gd name="T37" fmla="*/ 300 h 460"/>
                  <a:gd name="T38" fmla="*/ 194 w 204"/>
                  <a:gd name="T39" fmla="*/ 333 h 460"/>
                  <a:gd name="T40" fmla="*/ 190 w 204"/>
                  <a:gd name="T41" fmla="*/ 362 h 460"/>
                  <a:gd name="T42" fmla="*/ 184 w 204"/>
                  <a:gd name="T43" fmla="*/ 390 h 460"/>
                  <a:gd name="T44" fmla="*/ 176 w 204"/>
                  <a:gd name="T45" fmla="*/ 417 h 460"/>
                  <a:gd name="T46" fmla="*/ 166 w 204"/>
                  <a:gd name="T47" fmla="*/ 437 h 460"/>
                  <a:gd name="T48" fmla="*/ 152 w 204"/>
                  <a:gd name="T49" fmla="*/ 452 h 460"/>
                  <a:gd name="T50" fmla="*/ 137 w 204"/>
                  <a:gd name="T51" fmla="*/ 456 h 460"/>
                  <a:gd name="T52" fmla="*/ 116 w 204"/>
                  <a:gd name="T53" fmla="*/ 460 h 460"/>
                  <a:gd name="T54" fmla="*/ 94 w 204"/>
                  <a:gd name="T55" fmla="*/ 453 h 460"/>
                  <a:gd name="T56" fmla="*/ 76 w 204"/>
                  <a:gd name="T57" fmla="*/ 447 h 460"/>
                  <a:gd name="T58" fmla="*/ 60 w 204"/>
                  <a:gd name="T59" fmla="*/ 435 h 460"/>
                  <a:gd name="T60" fmla="*/ 47 w 204"/>
                  <a:gd name="T61" fmla="*/ 422 h 460"/>
                  <a:gd name="T62" fmla="*/ 34 w 204"/>
                  <a:gd name="T63" fmla="*/ 396 h 460"/>
                  <a:gd name="T64" fmla="*/ 22 w 204"/>
                  <a:gd name="T65" fmla="*/ 362 h 460"/>
                  <a:gd name="T66" fmla="*/ 19 w 204"/>
                  <a:gd name="T67" fmla="*/ 315 h 460"/>
                  <a:gd name="T68" fmla="*/ 26 w 204"/>
                  <a:gd name="T69" fmla="*/ 286 h 460"/>
                  <a:gd name="T70" fmla="*/ 28 w 204"/>
                  <a:gd name="T71" fmla="*/ 265 h 460"/>
                  <a:gd name="T72" fmla="*/ 28 w 204"/>
                  <a:gd name="T73" fmla="*/ 238 h 460"/>
                  <a:gd name="T74" fmla="*/ 17 w 204"/>
                  <a:gd name="T75" fmla="*/ 200 h 460"/>
                  <a:gd name="T76" fmla="*/ 7 w 204"/>
                  <a:gd name="T77" fmla="*/ 163 h 46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4" h="460">
                    <a:moveTo>
                      <a:pt x="7" y="163"/>
                    </a:moveTo>
                    <a:lnTo>
                      <a:pt x="0" y="125"/>
                    </a:lnTo>
                    <a:lnTo>
                      <a:pt x="0" y="89"/>
                    </a:lnTo>
                    <a:lnTo>
                      <a:pt x="7" y="58"/>
                    </a:lnTo>
                    <a:lnTo>
                      <a:pt x="22" y="34"/>
                    </a:lnTo>
                    <a:lnTo>
                      <a:pt x="43" y="13"/>
                    </a:lnTo>
                    <a:lnTo>
                      <a:pt x="66" y="2"/>
                    </a:lnTo>
                    <a:lnTo>
                      <a:pt x="84" y="0"/>
                    </a:lnTo>
                    <a:lnTo>
                      <a:pt x="108" y="5"/>
                    </a:lnTo>
                    <a:lnTo>
                      <a:pt x="128" y="14"/>
                    </a:lnTo>
                    <a:lnTo>
                      <a:pt x="150" y="32"/>
                    </a:lnTo>
                    <a:lnTo>
                      <a:pt x="163" y="54"/>
                    </a:lnTo>
                    <a:lnTo>
                      <a:pt x="178" y="89"/>
                    </a:lnTo>
                    <a:lnTo>
                      <a:pt x="188" y="122"/>
                    </a:lnTo>
                    <a:lnTo>
                      <a:pt x="196" y="149"/>
                    </a:lnTo>
                    <a:lnTo>
                      <a:pt x="204" y="187"/>
                    </a:lnTo>
                    <a:lnTo>
                      <a:pt x="204" y="227"/>
                    </a:lnTo>
                    <a:lnTo>
                      <a:pt x="200" y="266"/>
                    </a:lnTo>
                    <a:lnTo>
                      <a:pt x="196" y="300"/>
                    </a:lnTo>
                    <a:lnTo>
                      <a:pt x="194" y="333"/>
                    </a:lnTo>
                    <a:lnTo>
                      <a:pt x="190" y="362"/>
                    </a:lnTo>
                    <a:lnTo>
                      <a:pt x="184" y="390"/>
                    </a:lnTo>
                    <a:lnTo>
                      <a:pt x="176" y="417"/>
                    </a:lnTo>
                    <a:lnTo>
                      <a:pt x="166" y="437"/>
                    </a:lnTo>
                    <a:lnTo>
                      <a:pt x="152" y="452"/>
                    </a:lnTo>
                    <a:lnTo>
                      <a:pt x="137" y="456"/>
                    </a:lnTo>
                    <a:lnTo>
                      <a:pt x="116" y="460"/>
                    </a:lnTo>
                    <a:lnTo>
                      <a:pt x="94" y="453"/>
                    </a:lnTo>
                    <a:lnTo>
                      <a:pt x="76" y="447"/>
                    </a:lnTo>
                    <a:lnTo>
                      <a:pt x="60" y="435"/>
                    </a:lnTo>
                    <a:lnTo>
                      <a:pt x="47" y="422"/>
                    </a:lnTo>
                    <a:lnTo>
                      <a:pt x="34" y="396"/>
                    </a:lnTo>
                    <a:lnTo>
                      <a:pt x="22" y="362"/>
                    </a:lnTo>
                    <a:lnTo>
                      <a:pt x="19" y="315"/>
                    </a:lnTo>
                    <a:lnTo>
                      <a:pt x="26" y="286"/>
                    </a:lnTo>
                    <a:lnTo>
                      <a:pt x="28" y="265"/>
                    </a:lnTo>
                    <a:lnTo>
                      <a:pt x="28" y="238"/>
                    </a:lnTo>
                    <a:lnTo>
                      <a:pt x="17" y="200"/>
                    </a:lnTo>
                    <a:lnTo>
                      <a:pt x="7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Freeform 83">
                <a:extLst>
                  <a:ext uri="{FF2B5EF4-FFF2-40B4-BE49-F238E27FC236}">
                    <a16:creationId xmlns:a16="http://schemas.microsoft.com/office/drawing/2014/main" id="{E899673C-DD9E-4E78-9BBB-BEADC7A0A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" y="2950"/>
                <a:ext cx="170" cy="167"/>
              </a:xfrm>
              <a:custGeom>
                <a:avLst/>
                <a:gdLst>
                  <a:gd name="T0" fmla="*/ 61 w 170"/>
                  <a:gd name="T1" fmla="*/ 21 h 167"/>
                  <a:gd name="T2" fmla="*/ 76 w 170"/>
                  <a:gd name="T3" fmla="*/ 9 h 167"/>
                  <a:gd name="T4" fmla="*/ 91 w 170"/>
                  <a:gd name="T5" fmla="*/ 4 h 167"/>
                  <a:gd name="T6" fmla="*/ 110 w 170"/>
                  <a:gd name="T7" fmla="*/ 0 h 167"/>
                  <a:gd name="T8" fmla="*/ 128 w 170"/>
                  <a:gd name="T9" fmla="*/ 0 h 167"/>
                  <a:gd name="T10" fmla="*/ 142 w 170"/>
                  <a:gd name="T11" fmla="*/ 6 h 167"/>
                  <a:gd name="T12" fmla="*/ 153 w 170"/>
                  <a:gd name="T13" fmla="*/ 16 h 167"/>
                  <a:gd name="T14" fmla="*/ 160 w 170"/>
                  <a:gd name="T15" fmla="*/ 29 h 167"/>
                  <a:gd name="T16" fmla="*/ 167 w 170"/>
                  <a:gd name="T17" fmla="*/ 47 h 167"/>
                  <a:gd name="T18" fmla="*/ 170 w 170"/>
                  <a:gd name="T19" fmla="*/ 61 h 167"/>
                  <a:gd name="T20" fmla="*/ 168 w 170"/>
                  <a:gd name="T21" fmla="*/ 81 h 167"/>
                  <a:gd name="T22" fmla="*/ 164 w 170"/>
                  <a:gd name="T23" fmla="*/ 106 h 167"/>
                  <a:gd name="T24" fmla="*/ 156 w 170"/>
                  <a:gd name="T25" fmla="*/ 124 h 167"/>
                  <a:gd name="T26" fmla="*/ 145 w 170"/>
                  <a:gd name="T27" fmla="*/ 138 h 167"/>
                  <a:gd name="T28" fmla="*/ 133 w 170"/>
                  <a:gd name="T29" fmla="*/ 149 h 167"/>
                  <a:gd name="T30" fmla="*/ 117 w 170"/>
                  <a:gd name="T31" fmla="*/ 157 h 167"/>
                  <a:gd name="T32" fmla="*/ 103 w 170"/>
                  <a:gd name="T33" fmla="*/ 162 h 167"/>
                  <a:gd name="T34" fmla="*/ 88 w 170"/>
                  <a:gd name="T35" fmla="*/ 167 h 167"/>
                  <a:gd name="T36" fmla="*/ 72 w 170"/>
                  <a:gd name="T37" fmla="*/ 167 h 167"/>
                  <a:gd name="T38" fmla="*/ 56 w 170"/>
                  <a:gd name="T39" fmla="*/ 166 h 167"/>
                  <a:gd name="T40" fmla="*/ 41 w 170"/>
                  <a:gd name="T41" fmla="*/ 159 h 167"/>
                  <a:gd name="T42" fmla="*/ 30 w 170"/>
                  <a:gd name="T43" fmla="*/ 151 h 167"/>
                  <a:gd name="T44" fmla="*/ 22 w 170"/>
                  <a:gd name="T45" fmla="*/ 136 h 167"/>
                  <a:gd name="T46" fmla="*/ 18 w 170"/>
                  <a:gd name="T47" fmla="*/ 118 h 167"/>
                  <a:gd name="T48" fmla="*/ 18 w 170"/>
                  <a:gd name="T49" fmla="*/ 98 h 167"/>
                  <a:gd name="T50" fmla="*/ 22 w 170"/>
                  <a:gd name="T51" fmla="*/ 79 h 167"/>
                  <a:gd name="T52" fmla="*/ 26 w 170"/>
                  <a:gd name="T53" fmla="*/ 65 h 167"/>
                  <a:gd name="T54" fmla="*/ 33 w 170"/>
                  <a:gd name="T55" fmla="*/ 55 h 167"/>
                  <a:gd name="T56" fmla="*/ 19 w 170"/>
                  <a:gd name="T57" fmla="*/ 47 h 167"/>
                  <a:gd name="T58" fmla="*/ 6 w 170"/>
                  <a:gd name="T59" fmla="*/ 36 h 167"/>
                  <a:gd name="T60" fmla="*/ 0 w 170"/>
                  <a:gd name="T61" fmla="*/ 24 h 167"/>
                  <a:gd name="T62" fmla="*/ 2 w 170"/>
                  <a:gd name="T63" fmla="*/ 13 h 167"/>
                  <a:gd name="T64" fmla="*/ 10 w 170"/>
                  <a:gd name="T65" fmla="*/ 6 h 167"/>
                  <a:gd name="T66" fmla="*/ 22 w 170"/>
                  <a:gd name="T67" fmla="*/ 5 h 167"/>
                  <a:gd name="T68" fmla="*/ 41 w 170"/>
                  <a:gd name="T69" fmla="*/ 12 h 167"/>
                  <a:gd name="T70" fmla="*/ 61 w 170"/>
                  <a:gd name="T71" fmla="*/ 21 h 16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70" h="167">
                    <a:moveTo>
                      <a:pt x="61" y="21"/>
                    </a:moveTo>
                    <a:lnTo>
                      <a:pt x="76" y="9"/>
                    </a:lnTo>
                    <a:lnTo>
                      <a:pt x="91" y="4"/>
                    </a:lnTo>
                    <a:lnTo>
                      <a:pt x="110" y="0"/>
                    </a:lnTo>
                    <a:lnTo>
                      <a:pt x="128" y="0"/>
                    </a:lnTo>
                    <a:lnTo>
                      <a:pt x="142" y="6"/>
                    </a:lnTo>
                    <a:lnTo>
                      <a:pt x="153" y="16"/>
                    </a:lnTo>
                    <a:lnTo>
                      <a:pt x="160" y="29"/>
                    </a:lnTo>
                    <a:lnTo>
                      <a:pt x="167" y="47"/>
                    </a:lnTo>
                    <a:lnTo>
                      <a:pt x="170" y="61"/>
                    </a:lnTo>
                    <a:lnTo>
                      <a:pt x="168" y="81"/>
                    </a:lnTo>
                    <a:lnTo>
                      <a:pt x="164" y="106"/>
                    </a:lnTo>
                    <a:lnTo>
                      <a:pt x="156" y="124"/>
                    </a:lnTo>
                    <a:lnTo>
                      <a:pt x="145" y="138"/>
                    </a:lnTo>
                    <a:lnTo>
                      <a:pt x="133" y="149"/>
                    </a:lnTo>
                    <a:lnTo>
                      <a:pt x="117" y="157"/>
                    </a:lnTo>
                    <a:lnTo>
                      <a:pt x="103" y="162"/>
                    </a:lnTo>
                    <a:lnTo>
                      <a:pt x="88" y="167"/>
                    </a:lnTo>
                    <a:lnTo>
                      <a:pt x="72" y="167"/>
                    </a:lnTo>
                    <a:lnTo>
                      <a:pt x="56" y="166"/>
                    </a:lnTo>
                    <a:lnTo>
                      <a:pt x="41" y="159"/>
                    </a:lnTo>
                    <a:lnTo>
                      <a:pt x="30" y="151"/>
                    </a:lnTo>
                    <a:lnTo>
                      <a:pt x="22" y="136"/>
                    </a:lnTo>
                    <a:lnTo>
                      <a:pt x="18" y="118"/>
                    </a:lnTo>
                    <a:lnTo>
                      <a:pt x="18" y="98"/>
                    </a:lnTo>
                    <a:lnTo>
                      <a:pt x="22" y="79"/>
                    </a:lnTo>
                    <a:lnTo>
                      <a:pt x="26" y="65"/>
                    </a:lnTo>
                    <a:lnTo>
                      <a:pt x="33" y="55"/>
                    </a:lnTo>
                    <a:lnTo>
                      <a:pt x="19" y="47"/>
                    </a:lnTo>
                    <a:lnTo>
                      <a:pt x="6" y="36"/>
                    </a:lnTo>
                    <a:lnTo>
                      <a:pt x="0" y="24"/>
                    </a:lnTo>
                    <a:lnTo>
                      <a:pt x="2" y="13"/>
                    </a:lnTo>
                    <a:lnTo>
                      <a:pt x="10" y="6"/>
                    </a:lnTo>
                    <a:lnTo>
                      <a:pt x="22" y="5"/>
                    </a:lnTo>
                    <a:lnTo>
                      <a:pt x="41" y="12"/>
                    </a:lnTo>
                    <a:lnTo>
                      <a:pt x="6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0" name="Freeform 84">
                <a:extLst>
                  <a:ext uri="{FF2B5EF4-FFF2-40B4-BE49-F238E27FC236}">
                    <a16:creationId xmlns:a16="http://schemas.microsoft.com/office/drawing/2014/main" id="{07BD0BE6-E827-45CE-B03C-807581061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7" y="3072"/>
                <a:ext cx="347" cy="231"/>
              </a:xfrm>
              <a:custGeom>
                <a:avLst/>
                <a:gdLst>
                  <a:gd name="T0" fmla="*/ 74 w 347"/>
                  <a:gd name="T1" fmla="*/ 60 h 231"/>
                  <a:gd name="T2" fmla="*/ 111 w 347"/>
                  <a:gd name="T3" fmla="*/ 37 h 231"/>
                  <a:gd name="T4" fmla="*/ 108 w 347"/>
                  <a:gd name="T5" fmla="*/ 39 h 231"/>
                  <a:gd name="T6" fmla="*/ 147 w 347"/>
                  <a:gd name="T7" fmla="*/ 19 h 231"/>
                  <a:gd name="T8" fmla="*/ 184 w 347"/>
                  <a:gd name="T9" fmla="*/ 8 h 231"/>
                  <a:gd name="T10" fmla="*/ 222 w 347"/>
                  <a:gd name="T11" fmla="*/ 0 h 231"/>
                  <a:gd name="T12" fmla="*/ 257 w 347"/>
                  <a:gd name="T13" fmla="*/ 2 h 231"/>
                  <a:gd name="T14" fmla="*/ 299 w 347"/>
                  <a:gd name="T15" fmla="*/ 13 h 231"/>
                  <a:gd name="T16" fmla="*/ 326 w 347"/>
                  <a:gd name="T17" fmla="*/ 32 h 231"/>
                  <a:gd name="T18" fmla="*/ 343 w 347"/>
                  <a:gd name="T19" fmla="*/ 54 h 231"/>
                  <a:gd name="T20" fmla="*/ 347 w 347"/>
                  <a:gd name="T21" fmla="*/ 90 h 231"/>
                  <a:gd name="T22" fmla="*/ 346 w 347"/>
                  <a:gd name="T23" fmla="*/ 109 h 231"/>
                  <a:gd name="T24" fmla="*/ 333 w 347"/>
                  <a:gd name="T25" fmla="*/ 121 h 231"/>
                  <a:gd name="T26" fmla="*/ 286 w 347"/>
                  <a:gd name="T27" fmla="*/ 137 h 231"/>
                  <a:gd name="T28" fmla="*/ 281 w 347"/>
                  <a:gd name="T29" fmla="*/ 137 h 231"/>
                  <a:gd name="T30" fmla="*/ 246 w 347"/>
                  <a:gd name="T31" fmla="*/ 148 h 231"/>
                  <a:gd name="T32" fmla="*/ 243 w 347"/>
                  <a:gd name="T33" fmla="*/ 149 h 231"/>
                  <a:gd name="T34" fmla="*/ 221 w 347"/>
                  <a:gd name="T35" fmla="*/ 169 h 231"/>
                  <a:gd name="T36" fmla="*/ 200 w 347"/>
                  <a:gd name="T37" fmla="*/ 192 h 231"/>
                  <a:gd name="T38" fmla="*/ 167 w 347"/>
                  <a:gd name="T39" fmla="*/ 208 h 231"/>
                  <a:gd name="T40" fmla="*/ 142 w 347"/>
                  <a:gd name="T41" fmla="*/ 221 h 231"/>
                  <a:gd name="T42" fmla="*/ 109 w 347"/>
                  <a:gd name="T43" fmla="*/ 230 h 231"/>
                  <a:gd name="T44" fmla="*/ 70 w 347"/>
                  <a:gd name="T45" fmla="*/ 231 h 231"/>
                  <a:gd name="T46" fmla="*/ 35 w 347"/>
                  <a:gd name="T47" fmla="*/ 225 h 231"/>
                  <a:gd name="T48" fmla="*/ 14 w 347"/>
                  <a:gd name="T49" fmla="*/ 207 h 231"/>
                  <a:gd name="T50" fmla="*/ 0 w 347"/>
                  <a:gd name="T51" fmla="*/ 189 h 231"/>
                  <a:gd name="T52" fmla="*/ 2 w 347"/>
                  <a:gd name="T53" fmla="*/ 164 h 231"/>
                  <a:gd name="T54" fmla="*/ 8 w 347"/>
                  <a:gd name="T55" fmla="*/ 138 h 231"/>
                  <a:gd name="T56" fmla="*/ 26 w 347"/>
                  <a:gd name="T57" fmla="*/ 114 h 231"/>
                  <a:gd name="T58" fmla="*/ 42 w 347"/>
                  <a:gd name="T59" fmla="*/ 94 h 231"/>
                  <a:gd name="T60" fmla="*/ 63 w 347"/>
                  <a:gd name="T61" fmla="*/ 76 h 231"/>
                  <a:gd name="T62" fmla="*/ 74 w 347"/>
                  <a:gd name="T63" fmla="*/ 60 h 23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47" h="231">
                    <a:moveTo>
                      <a:pt x="74" y="60"/>
                    </a:moveTo>
                    <a:lnTo>
                      <a:pt x="111" y="37"/>
                    </a:lnTo>
                    <a:lnTo>
                      <a:pt x="108" y="39"/>
                    </a:lnTo>
                    <a:lnTo>
                      <a:pt x="147" y="19"/>
                    </a:lnTo>
                    <a:lnTo>
                      <a:pt x="184" y="8"/>
                    </a:lnTo>
                    <a:lnTo>
                      <a:pt x="222" y="0"/>
                    </a:lnTo>
                    <a:lnTo>
                      <a:pt x="257" y="2"/>
                    </a:lnTo>
                    <a:lnTo>
                      <a:pt x="299" y="13"/>
                    </a:lnTo>
                    <a:lnTo>
                      <a:pt x="326" y="32"/>
                    </a:lnTo>
                    <a:lnTo>
                      <a:pt x="343" y="54"/>
                    </a:lnTo>
                    <a:lnTo>
                      <a:pt x="347" y="90"/>
                    </a:lnTo>
                    <a:lnTo>
                      <a:pt x="346" y="109"/>
                    </a:lnTo>
                    <a:lnTo>
                      <a:pt x="333" y="121"/>
                    </a:lnTo>
                    <a:lnTo>
                      <a:pt x="286" y="137"/>
                    </a:lnTo>
                    <a:lnTo>
                      <a:pt x="281" y="137"/>
                    </a:lnTo>
                    <a:lnTo>
                      <a:pt x="246" y="148"/>
                    </a:lnTo>
                    <a:lnTo>
                      <a:pt x="243" y="149"/>
                    </a:lnTo>
                    <a:lnTo>
                      <a:pt x="221" y="169"/>
                    </a:lnTo>
                    <a:lnTo>
                      <a:pt x="200" y="192"/>
                    </a:lnTo>
                    <a:lnTo>
                      <a:pt x="167" y="208"/>
                    </a:lnTo>
                    <a:lnTo>
                      <a:pt x="142" y="221"/>
                    </a:lnTo>
                    <a:lnTo>
                      <a:pt x="109" y="230"/>
                    </a:lnTo>
                    <a:lnTo>
                      <a:pt x="70" y="231"/>
                    </a:lnTo>
                    <a:lnTo>
                      <a:pt x="35" y="225"/>
                    </a:lnTo>
                    <a:lnTo>
                      <a:pt x="14" y="207"/>
                    </a:lnTo>
                    <a:lnTo>
                      <a:pt x="0" y="189"/>
                    </a:lnTo>
                    <a:lnTo>
                      <a:pt x="2" y="164"/>
                    </a:lnTo>
                    <a:lnTo>
                      <a:pt x="8" y="138"/>
                    </a:lnTo>
                    <a:lnTo>
                      <a:pt x="26" y="114"/>
                    </a:lnTo>
                    <a:lnTo>
                      <a:pt x="42" y="94"/>
                    </a:lnTo>
                    <a:lnTo>
                      <a:pt x="63" y="76"/>
                    </a:lnTo>
                    <a:lnTo>
                      <a:pt x="74" y="6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1" name="Freeform 85">
                <a:extLst>
                  <a:ext uri="{FF2B5EF4-FFF2-40B4-BE49-F238E27FC236}">
                    <a16:creationId xmlns:a16="http://schemas.microsoft.com/office/drawing/2014/main" id="{21A24732-EB43-4F4F-905B-A19DE02BD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3059"/>
                <a:ext cx="376" cy="262"/>
              </a:xfrm>
              <a:custGeom>
                <a:avLst/>
                <a:gdLst>
                  <a:gd name="T0" fmla="*/ 373 w 376"/>
                  <a:gd name="T1" fmla="*/ 70 h 262"/>
                  <a:gd name="T2" fmla="*/ 358 w 376"/>
                  <a:gd name="T3" fmla="*/ 41 h 262"/>
                  <a:gd name="T4" fmla="*/ 331 w 376"/>
                  <a:gd name="T5" fmla="*/ 19 h 262"/>
                  <a:gd name="T6" fmla="*/ 273 w 376"/>
                  <a:gd name="T7" fmla="*/ 0 h 262"/>
                  <a:gd name="T8" fmla="*/ 211 w 376"/>
                  <a:gd name="T9" fmla="*/ 2 h 262"/>
                  <a:gd name="T10" fmla="*/ 144 w 376"/>
                  <a:gd name="T11" fmla="*/ 22 h 262"/>
                  <a:gd name="T12" fmla="*/ 99 w 376"/>
                  <a:gd name="T13" fmla="*/ 51 h 262"/>
                  <a:gd name="T14" fmla="*/ 59 w 376"/>
                  <a:gd name="T15" fmla="*/ 80 h 262"/>
                  <a:gd name="T16" fmla="*/ 28 w 376"/>
                  <a:gd name="T17" fmla="*/ 113 h 262"/>
                  <a:gd name="T18" fmla="*/ 9 w 376"/>
                  <a:gd name="T19" fmla="*/ 147 h 262"/>
                  <a:gd name="T20" fmla="*/ 2 w 376"/>
                  <a:gd name="T21" fmla="*/ 182 h 262"/>
                  <a:gd name="T22" fmla="*/ 5 w 376"/>
                  <a:gd name="T23" fmla="*/ 223 h 262"/>
                  <a:gd name="T24" fmla="*/ 33 w 376"/>
                  <a:gd name="T25" fmla="*/ 252 h 262"/>
                  <a:gd name="T26" fmla="*/ 78 w 376"/>
                  <a:gd name="T27" fmla="*/ 262 h 262"/>
                  <a:gd name="T28" fmla="*/ 119 w 376"/>
                  <a:gd name="T29" fmla="*/ 262 h 262"/>
                  <a:gd name="T30" fmla="*/ 167 w 376"/>
                  <a:gd name="T31" fmla="*/ 252 h 262"/>
                  <a:gd name="T32" fmla="*/ 209 w 376"/>
                  <a:gd name="T33" fmla="*/ 230 h 262"/>
                  <a:gd name="T34" fmla="*/ 241 w 376"/>
                  <a:gd name="T35" fmla="*/ 206 h 262"/>
                  <a:gd name="T36" fmla="*/ 266 w 376"/>
                  <a:gd name="T37" fmla="*/ 177 h 262"/>
                  <a:gd name="T38" fmla="*/ 304 w 376"/>
                  <a:gd name="T39" fmla="*/ 157 h 262"/>
                  <a:gd name="T40" fmla="*/ 339 w 376"/>
                  <a:gd name="T41" fmla="*/ 145 h 262"/>
                  <a:gd name="T42" fmla="*/ 338 w 376"/>
                  <a:gd name="T43" fmla="*/ 127 h 262"/>
                  <a:gd name="T44" fmla="*/ 276 w 376"/>
                  <a:gd name="T45" fmla="*/ 140 h 262"/>
                  <a:gd name="T46" fmla="*/ 223 w 376"/>
                  <a:gd name="T47" fmla="*/ 172 h 262"/>
                  <a:gd name="T48" fmla="*/ 179 w 376"/>
                  <a:gd name="T49" fmla="*/ 210 h 262"/>
                  <a:gd name="T50" fmla="*/ 143 w 376"/>
                  <a:gd name="T51" fmla="*/ 226 h 262"/>
                  <a:gd name="T52" fmla="*/ 114 w 376"/>
                  <a:gd name="T53" fmla="*/ 233 h 262"/>
                  <a:gd name="T54" fmla="*/ 73 w 376"/>
                  <a:gd name="T55" fmla="*/ 233 h 262"/>
                  <a:gd name="T56" fmla="*/ 43 w 376"/>
                  <a:gd name="T57" fmla="*/ 222 h 262"/>
                  <a:gd name="T58" fmla="*/ 29 w 376"/>
                  <a:gd name="T59" fmla="*/ 196 h 262"/>
                  <a:gd name="T60" fmla="*/ 33 w 376"/>
                  <a:gd name="T61" fmla="*/ 168 h 262"/>
                  <a:gd name="T62" fmla="*/ 46 w 376"/>
                  <a:gd name="T63" fmla="*/ 137 h 262"/>
                  <a:gd name="T64" fmla="*/ 72 w 376"/>
                  <a:gd name="T65" fmla="*/ 106 h 262"/>
                  <a:gd name="T66" fmla="*/ 109 w 376"/>
                  <a:gd name="T67" fmla="*/ 73 h 262"/>
                  <a:gd name="T68" fmla="*/ 148 w 376"/>
                  <a:gd name="T69" fmla="*/ 52 h 262"/>
                  <a:gd name="T70" fmla="*/ 187 w 376"/>
                  <a:gd name="T71" fmla="*/ 36 h 262"/>
                  <a:gd name="T72" fmla="*/ 232 w 376"/>
                  <a:gd name="T73" fmla="*/ 28 h 262"/>
                  <a:gd name="T74" fmla="*/ 280 w 376"/>
                  <a:gd name="T75" fmla="*/ 31 h 262"/>
                  <a:gd name="T76" fmla="*/ 303 w 376"/>
                  <a:gd name="T77" fmla="*/ 39 h 262"/>
                  <a:gd name="T78" fmla="*/ 333 w 376"/>
                  <a:gd name="T79" fmla="*/ 63 h 262"/>
                  <a:gd name="T80" fmla="*/ 343 w 376"/>
                  <a:gd name="T81" fmla="*/ 94 h 262"/>
                  <a:gd name="T82" fmla="*/ 340 w 376"/>
                  <a:gd name="T83" fmla="*/ 118 h 262"/>
                  <a:gd name="T84" fmla="*/ 367 w 376"/>
                  <a:gd name="T85" fmla="*/ 122 h 262"/>
                  <a:gd name="T86" fmla="*/ 376 w 376"/>
                  <a:gd name="T87" fmla="*/ 96 h 2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76" h="262">
                    <a:moveTo>
                      <a:pt x="376" y="96"/>
                    </a:moveTo>
                    <a:lnTo>
                      <a:pt x="373" y="70"/>
                    </a:lnTo>
                    <a:lnTo>
                      <a:pt x="367" y="55"/>
                    </a:lnTo>
                    <a:lnTo>
                      <a:pt x="358" y="41"/>
                    </a:lnTo>
                    <a:lnTo>
                      <a:pt x="343" y="29"/>
                    </a:lnTo>
                    <a:lnTo>
                      <a:pt x="331" y="19"/>
                    </a:lnTo>
                    <a:lnTo>
                      <a:pt x="309" y="8"/>
                    </a:lnTo>
                    <a:lnTo>
                      <a:pt x="273" y="0"/>
                    </a:lnTo>
                    <a:lnTo>
                      <a:pt x="243" y="0"/>
                    </a:lnTo>
                    <a:lnTo>
                      <a:pt x="211" y="2"/>
                    </a:lnTo>
                    <a:lnTo>
                      <a:pt x="179" y="10"/>
                    </a:lnTo>
                    <a:lnTo>
                      <a:pt x="144" y="22"/>
                    </a:lnTo>
                    <a:lnTo>
                      <a:pt x="121" y="35"/>
                    </a:lnTo>
                    <a:lnTo>
                      <a:pt x="99" y="51"/>
                    </a:lnTo>
                    <a:lnTo>
                      <a:pt x="80" y="62"/>
                    </a:lnTo>
                    <a:lnTo>
                      <a:pt x="59" y="80"/>
                    </a:lnTo>
                    <a:lnTo>
                      <a:pt x="40" y="97"/>
                    </a:lnTo>
                    <a:lnTo>
                      <a:pt x="28" y="113"/>
                    </a:lnTo>
                    <a:lnTo>
                      <a:pt x="16" y="129"/>
                    </a:lnTo>
                    <a:lnTo>
                      <a:pt x="9" y="147"/>
                    </a:lnTo>
                    <a:lnTo>
                      <a:pt x="4" y="162"/>
                    </a:lnTo>
                    <a:lnTo>
                      <a:pt x="2" y="182"/>
                    </a:lnTo>
                    <a:lnTo>
                      <a:pt x="0" y="202"/>
                    </a:lnTo>
                    <a:lnTo>
                      <a:pt x="5" y="223"/>
                    </a:lnTo>
                    <a:lnTo>
                      <a:pt x="16" y="239"/>
                    </a:lnTo>
                    <a:lnTo>
                      <a:pt x="33" y="252"/>
                    </a:lnTo>
                    <a:lnTo>
                      <a:pt x="55" y="259"/>
                    </a:lnTo>
                    <a:lnTo>
                      <a:pt x="78" y="262"/>
                    </a:lnTo>
                    <a:lnTo>
                      <a:pt x="102" y="261"/>
                    </a:lnTo>
                    <a:lnTo>
                      <a:pt x="119" y="262"/>
                    </a:lnTo>
                    <a:lnTo>
                      <a:pt x="146" y="258"/>
                    </a:lnTo>
                    <a:lnTo>
                      <a:pt x="167" y="252"/>
                    </a:lnTo>
                    <a:lnTo>
                      <a:pt x="184" y="244"/>
                    </a:lnTo>
                    <a:lnTo>
                      <a:pt x="209" y="230"/>
                    </a:lnTo>
                    <a:lnTo>
                      <a:pt x="227" y="217"/>
                    </a:lnTo>
                    <a:lnTo>
                      <a:pt x="241" y="206"/>
                    </a:lnTo>
                    <a:lnTo>
                      <a:pt x="254" y="193"/>
                    </a:lnTo>
                    <a:lnTo>
                      <a:pt x="266" y="177"/>
                    </a:lnTo>
                    <a:lnTo>
                      <a:pt x="282" y="165"/>
                    </a:lnTo>
                    <a:lnTo>
                      <a:pt x="304" y="157"/>
                    </a:lnTo>
                    <a:lnTo>
                      <a:pt x="320" y="154"/>
                    </a:lnTo>
                    <a:lnTo>
                      <a:pt x="339" y="145"/>
                    </a:lnTo>
                    <a:lnTo>
                      <a:pt x="367" y="124"/>
                    </a:lnTo>
                    <a:lnTo>
                      <a:pt x="338" y="127"/>
                    </a:lnTo>
                    <a:lnTo>
                      <a:pt x="310" y="135"/>
                    </a:lnTo>
                    <a:lnTo>
                      <a:pt x="276" y="140"/>
                    </a:lnTo>
                    <a:lnTo>
                      <a:pt x="251" y="152"/>
                    </a:lnTo>
                    <a:lnTo>
                      <a:pt x="223" y="172"/>
                    </a:lnTo>
                    <a:lnTo>
                      <a:pt x="202" y="196"/>
                    </a:lnTo>
                    <a:lnTo>
                      <a:pt x="179" y="210"/>
                    </a:lnTo>
                    <a:lnTo>
                      <a:pt x="161" y="217"/>
                    </a:lnTo>
                    <a:lnTo>
                      <a:pt x="143" y="226"/>
                    </a:lnTo>
                    <a:lnTo>
                      <a:pt x="128" y="231"/>
                    </a:lnTo>
                    <a:lnTo>
                      <a:pt x="114" y="233"/>
                    </a:lnTo>
                    <a:lnTo>
                      <a:pt x="95" y="233"/>
                    </a:lnTo>
                    <a:lnTo>
                      <a:pt x="73" y="233"/>
                    </a:lnTo>
                    <a:lnTo>
                      <a:pt x="56" y="228"/>
                    </a:lnTo>
                    <a:lnTo>
                      <a:pt x="43" y="222"/>
                    </a:lnTo>
                    <a:lnTo>
                      <a:pt x="34" y="210"/>
                    </a:lnTo>
                    <a:lnTo>
                      <a:pt x="29" y="196"/>
                    </a:lnTo>
                    <a:lnTo>
                      <a:pt x="28" y="182"/>
                    </a:lnTo>
                    <a:lnTo>
                      <a:pt x="33" y="168"/>
                    </a:lnTo>
                    <a:lnTo>
                      <a:pt x="38" y="151"/>
                    </a:lnTo>
                    <a:lnTo>
                      <a:pt x="46" y="137"/>
                    </a:lnTo>
                    <a:lnTo>
                      <a:pt x="59" y="120"/>
                    </a:lnTo>
                    <a:lnTo>
                      <a:pt x="72" y="106"/>
                    </a:lnTo>
                    <a:lnTo>
                      <a:pt x="91" y="89"/>
                    </a:lnTo>
                    <a:lnTo>
                      <a:pt x="109" y="73"/>
                    </a:lnTo>
                    <a:lnTo>
                      <a:pt x="129" y="62"/>
                    </a:lnTo>
                    <a:lnTo>
                      <a:pt x="148" y="52"/>
                    </a:lnTo>
                    <a:lnTo>
                      <a:pt x="167" y="42"/>
                    </a:lnTo>
                    <a:lnTo>
                      <a:pt x="187" y="36"/>
                    </a:lnTo>
                    <a:lnTo>
                      <a:pt x="209" y="31"/>
                    </a:lnTo>
                    <a:lnTo>
                      <a:pt x="232" y="28"/>
                    </a:lnTo>
                    <a:lnTo>
                      <a:pt x="257" y="27"/>
                    </a:lnTo>
                    <a:lnTo>
                      <a:pt x="280" y="31"/>
                    </a:lnTo>
                    <a:lnTo>
                      <a:pt x="283" y="32"/>
                    </a:lnTo>
                    <a:lnTo>
                      <a:pt x="303" y="39"/>
                    </a:lnTo>
                    <a:lnTo>
                      <a:pt x="320" y="51"/>
                    </a:lnTo>
                    <a:lnTo>
                      <a:pt x="333" y="63"/>
                    </a:lnTo>
                    <a:lnTo>
                      <a:pt x="342" y="77"/>
                    </a:lnTo>
                    <a:lnTo>
                      <a:pt x="343" y="94"/>
                    </a:lnTo>
                    <a:lnTo>
                      <a:pt x="343" y="108"/>
                    </a:lnTo>
                    <a:lnTo>
                      <a:pt x="340" y="118"/>
                    </a:lnTo>
                    <a:lnTo>
                      <a:pt x="337" y="123"/>
                    </a:lnTo>
                    <a:lnTo>
                      <a:pt x="367" y="122"/>
                    </a:lnTo>
                    <a:lnTo>
                      <a:pt x="373" y="109"/>
                    </a:lnTo>
                    <a:lnTo>
                      <a:pt x="376" y="96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2" name="Group 86">
              <a:extLst>
                <a:ext uri="{FF2B5EF4-FFF2-40B4-BE49-F238E27FC236}">
                  <a16:creationId xmlns:a16="http://schemas.microsoft.com/office/drawing/2014/main" id="{E3398018-274F-4F03-B019-48CCAA128A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440"/>
              <a:ext cx="1104" cy="1954"/>
              <a:chOff x="4175" y="2640"/>
              <a:chExt cx="603" cy="1183"/>
            </a:xfrm>
          </p:grpSpPr>
          <p:sp>
            <p:nvSpPr>
              <p:cNvPr id="28693" name="Freeform 87">
                <a:extLst>
                  <a:ext uri="{FF2B5EF4-FFF2-40B4-BE49-F238E27FC236}">
                    <a16:creationId xmlns:a16="http://schemas.microsoft.com/office/drawing/2014/main" id="{ECC8A93E-D345-42DC-883A-5761CCAFB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2640"/>
                <a:ext cx="290" cy="294"/>
              </a:xfrm>
              <a:custGeom>
                <a:avLst/>
                <a:gdLst>
                  <a:gd name="T0" fmla="*/ 219 w 290"/>
                  <a:gd name="T1" fmla="*/ 205 h 294"/>
                  <a:gd name="T2" fmla="*/ 220 w 290"/>
                  <a:gd name="T3" fmla="*/ 184 h 294"/>
                  <a:gd name="T4" fmla="*/ 216 w 290"/>
                  <a:gd name="T5" fmla="*/ 161 h 294"/>
                  <a:gd name="T6" fmla="*/ 207 w 290"/>
                  <a:gd name="T7" fmla="*/ 124 h 294"/>
                  <a:gd name="T8" fmla="*/ 194 w 290"/>
                  <a:gd name="T9" fmla="*/ 95 h 294"/>
                  <a:gd name="T10" fmla="*/ 179 w 290"/>
                  <a:gd name="T11" fmla="*/ 65 h 294"/>
                  <a:gd name="T12" fmla="*/ 165 w 290"/>
                  <a:gd name="T13" fmla="*/ 41 h 294"/>
                  <a:gd name="T14" fmla="*/ 152 w 290"/>
                  <a:gd name="T15" fmla="*/ 23 h 294"/>
                  <a:gd name="T16" fmla="*/ 134 w 290"/>
                  <a:gd name="T17" fmla="*/ 6 h 294"/>
                  <a:gd name="T18" fmla="*/ 122 w 290"/>
                  <a:gd name="T19" fmla="*/ 1 h 294"/>
                  <a:gd name="T20" fmla="*/ 106 w 290"/>
                  <a:gd name="T21" fmla="*/ 0 h 294"/>
                  <a:gd name="T22" fmla="*/ 89 w 290"/>
                  <a:gd name="T23" fmla="*/ 2 h 294"/>
                  <a:gd name="T24" fmla="*/ 72 w 290"/>
                  <a:gd name="T25" fmla="*/ 6 h 294"/>
                  <a:gd name="T26" fmla="*/ 54 w 290"/>
                  <a:gd name="T27" fmla="*/ 15 h 294"/>
                  <a:gd name="T28" fmla="*/ 37 w 290"/>
                  <a:gd name="T29" fmla="*/ 30 h 294"/>
                  <a:gd name="T30" fmla="*/ 22 w 290"/>
                  <a:gd name="T31" fmla="*/ 45 h 294"/>
                  <a:gd name="T32" fmla="*/ 10 w 290"/>
                  <a:gd name="T33" fmla="*/ 66 h 294"/>
                  <a:gd name="T34" fmla="*/ 3 w 290"/>
                  <a:gd name="T35" fmla="*/ 88 h 294"/>
                  <a:gd name="T36" fmla="*/ 0 w 290"/>
                  <a:gd name="T37" fmla="*/ 111 h 294"/>
                  <a:gd name="T38" fmla="*/ 2 w 290"/>
                  <a:gd name="T39" fmla="*/ 129 h 294"/>
                  <a:gd name="T40" fmla="*/ 6 w 290"/>
                  <a:gd name="T41" fmla="*/ 146 h 294"/>
                  <a:gd name="T42" fmla="*/ 16 w 290"/>
                  <a:gd name="T43" fmla="*/ 166 h 294"/>
                  <a:gd name="T44" fmla="*/ 31 w 290"/>
                  <a:gd name="T45" fmla="*/ 184 h 294"/>
                  <a:gd name="T46" fmla="*/ 47 w 290"/>
                  <a:gd name="T47" fmla="*/ 204 h 294"/>
                  <a:gd name="T48" fmla="*/ 75 w 290"/>
                  <a:gd name="T49" fmla="*/ 225 h 294"/>
                  <a:gd name="T50" fmla="*/ 93 w 290"/>
                  <a:gd name="T51" fmla="*/ 241 h 294"/>
                  <a:gd name="T52" fmla="*/ 114 w 290"/>
                  <a:gd name="T53" fmla="*/ 255 h 294"/>
                  <a:gd name="T54" fmla="*/ 136 w 290"/>
                  <a:gd name="T55" fmla="*/ 259 h 294"/>
                  <a:gd name="T56" fmla="*/ 159 w 290"/>
                  <a:gd name="T57" fmla="*/ 259 h 294"/>
                  <a:gd name="T58" fmla="*/ 177 w 290"/>
                  <a:gd name="T59" fmla="*/ 256 h 294"/>
                  <a:gd name="T60" fmla="*/ 193 w 290"/>
                  <a:gd name="T61" fmla="*/ 247 h 294"/>
                  <a:gd name="T62" fmla="*/ 208 w 290"/>
                  <a:gd name="T63" fmla="*/ 233 h 294"/>
                  <a:gd name="T64" fmla="*/ 231 w 290"/>
                  <a:gd name="T65" fmla="*/ 258 h 294"/>
                  <a:gd name="T66" fmla="*/ 248 w 290"/>
                  <a:gd name="T67" fmla="*/ 283 h 294"/>
                  <a:gd name="T68" fmla="*/ 261 w 290"/>
                  <a:gd name="T69" fmla="*/ 293 h 294"/>
                  <a:gd name="T70" fmla="*/ 273 w 290"/>
                  <a:gd name="T71" fmla="*/ 294 h 294"/>
                  <a:gd name="T72" fmla="*/ 283 w 290"/>
                  <a:gd name="T73" fmla="*/ 290 h 294"/>
                  <a:gd name="T74" fmla="*/ 288 w 290"/>
                  <a:gd name="T75" fmla="*/ 280 h 294"/>
                  <a:gd name="T76" fmla="*/ 290 w 290"/>
                  <a:gd name="T77" fmla="*/ 272 h 294"/>
                  <a:gd name="T78" fmla="*/ 288 w 290"/>
                  <a:gd name="T79" fmla="*/ 264 h 294"/>
                  <a:gd name="T80" fmla="*/ 286 w 290"/>
                  <a:gd name="T81" fmla="*/ 255 h 294"/>
                  <a:gd name="T82" fmla="*/ 281 w 290"/>
                  <a:gd name="T83" fmla="*/ 247 h 294"/>
                  <a:gd name="T84" fmla="*/ 268 w 290"/>
                  <a:gd name="T85" fmla="*/ 239 h 294"/>
                  <a:gd name="T86" fmla="*/ 251 w 290"/>
                  <a:gd name="T87" fmla="*/ 228 h 294"/>
                  <a:gd name="T88" fmla="*/ 238 w 290"/>
                  <a:gd name="T89" fmla="*/ 221 h 294"/>
                  <a:gd name="T90" fmla="*/ 228 w 290"/>
                  <a:gd name="T91" fmla="*/ 215 h 294"/>
                  <a:gd name="T92" fmla="*/ 219 w 290"/>
                  <a:gd name="T93" fmla="*/ 205 h 29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90" h="294">
                    <a:moveTo>
                      <a:pt x="219" y="205"/>
                    </a:moveTo>
                    <a:lnTo>
                      <a:pt x="220" y="184"/>
                    </a:lnTo>
                    <a:lnTo>
                      <a:pt x="216" y="161"/>
                    </a:lnTo>
                    <a:lnTo>
                      <a:pt x="207" y="124"/>
                    </a:lnTo>
                    <a:lnTo>
                      <a:pt x="194" y="95"/>
                    </a:lnTo>
                    <a:lnTo>
                      <a:pt x="179" y="65"/>
                    </a:lnTo>
                    <a:lnTo>
                      <a:pt x="165" y="41"/>
                    </a:lnTo>
                    <a:lnTo>
                      <a:pt x="152" y="23"/>
                    </a:lnTo>
                    <a:lnTo>
                      <a:pt x="134" y="6"/>
                    </a:lnTo>
                    <a:lnTo>
                      <a:pt x="122" y="1"/>
                    </a:lnTo>
                    <a:lnTo>
                      <a:pt x="106" y="0"/>
                    </a:lnTo>
                    <a:lnTo>
                      <a:pt x="89" y="2"/>
                    </a:lnTo>
                    <a:lnTo>
                      <a:pt x="72" y="6"/>
                    </a:lnTo>
                    <a:lnTo>
                      <a:pt x="54" y="15"/>
                    </a:lnTo>
                    <a:lnTo>
                      <a:pt x="37" y="30"/>
                    </a:lnTo>
                    <a:lnTo>
                      <a:pt x="22" y="45"/>
                    </a:lnTo>
                    <a:lnTo>
                      <a:pt x="10" y="66"/>
                    </a:lnTo>
                    <a:lnTo>
                      <a:pt x="3" y="88"/>
                    </a:lnTo>
                    <a:lnTo>
                      <a:pt x="0" y="111"/>
                    </a:lnTo>
                    <a:lnTo>
                      <a:pt x="2" y="129"/>
                    </a:lnTo>
                    <a:lnTo>
                      <a:pt x="6" y="146"/>
                    </a:lnTo>
                    <a:lnTo>
                      <a:pt x="16" y="166"/>
                    </a:lnTo>
                    <a:lnTo>
                      <a:pt x="31" y="184"/>
                    </a:lnTo>
                    <a:lnTo>
                      <a:pt x="47" y="204"/>
                    </a:lnTo>
                    <a:lnTo>
                      <a:pt x="75" y="225"/>
                    </a:lnTo>
                    <a:lnTo>
                      <a:pt x="93" y="241"/>
                    </a:lnTo>
                    <a:lnTo>
                      <a:pt x="114" y="255"/>
                    </a:lnTo>
                    <a:lnTo>
                      <a:pt x="136" y="259"/>
                    </a:lnTo>
                    <a:lnTo>
                      <a:pt x="159" y="259"/>
                    </a:lnTo>
                    <a:lnTo>
                      <a:pt x="177" y="256"/>
                    </a:lnTo>
                    <a:lnTo>
                      <a:pt x="193" y="247"/>
                    </a:lnTo>
                    <a:lnTo>
                      <a:pt x="208" y="233"/>
                    </a:lnTo>
                    <a:lnTo>
                      <a:pt x="231" y="258"/>
                    </a:lnTo>
                    <a:lnTo>
                      <a:pt x="248" y="283"/>
                    </a:lnTo>
                    <a:lnTo>
                      <a:pt x="261" y="293"/>
                    </a:lnTo>
                    <a:lnTo>
                      <a:pt x="273" y="294"/>
                    </a:lnTo>
                    <a:lnTo>
                      <a:pt x="283" y="290"/>
                    </a:lnTo>
                    <a:lnTo>
                      <a:pt x="288" y="280"/>
                    </a:lnTo>
                    <a:lnTo>
                      <a:pt x="290" y="272"/>
                    </a:lnTo>
                    <a:lnTo>
                      <a:pt x="288" y="264"/>
                    </a:lnTo>
                    <a:lnTo>
                      <a:pt x="286" y="255"/>
                    </a:lnTo>
                    <a:lnTo>
                      <a:pt x="281" y="247"/>
                    </a:lnTo>
                    <a:lnTo>
                      <a:pt x="268" y="239"/>
                    </a:lnTo>
                    <a:lnTo>
                      <a:pt x="251" y="228"/>
                    </a:lnTo>
                    <a:lnTo>
                      <a:pt x="238" y="221"/>
                    </a:lnTo>
                    <a:lnTo>
                      <a:pt x="228" y="215"/>
                    </a:lnTo>
                    <a:lnTo>
                      <a:pt x="219" y="2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4" name="Freeform 88">
                <a:extLst>
                  <a:ext uri="{FF2B5EF4-FFF2-40B4-BE49-F238E27FC236}">
                    <a16:creationId xmlns:a16="http://schemas.microsoft.com/office/drawing/2014/main" id="{F6CE380D-EA78-471C-A6A1-2F24C8DAE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3" y="2834"/>
                <a:ext cx="425" cy="416"/>
              </a:xfrm>
              <a:custGeom>
                <a:avLst/>
                <a:gdLst>
                  <a:gd name="T0" fmla="*/ 165 w 425"/>
                  <a:gd name="T1" fmla="*/ 18 h 416"/>
                  <a:gd name="T2" fmla="*/ 187 w 425"/>
                  <a:gd name="T3" fmla="*/ 0 h 416"/>
                  <a:gd name="T4" fmla="*/ 222 w 425"/>
                  <a:gd name="T5" fmla="*/ 5 h 416"/>
                  <a:gd name="T6" fmla="*/ 274 w 425"/>
                  <a:gd name="T7" fmla="*/ 25 h 416"/>
                  <a:gd name="T8" fmla="*/ 326 w 425"/>
                  <a:gd name="T9" fmla="*/ 59 h 416"/>
                  <a:gd name="T10" fmla="*/ 377 w 425"/>
                  <a:gd name="T11" fmla="*/ 106 h 416"/>
                  <a:gd name="T12" fmla="*/ 411 w 425"/>
                  <a:gd name="T13" fmla="*/ 153 h 416"/>
                  <a:gd name="T14" fmla="*/ 425 w 425"/>
                  <a:gd name="T15" fmla="*/ 201 h 416"/>
                  <a:gd name="T16" fmla="*/ 420 w 425"/>
                  <a:gd name="T17" fmla="*/ 245 h 416"/>
                  <a:gd name="T18" fmla="*/ 401 w 425"/>
                  <a:gd name="T19" fmla="*/ 285 h 416"/>
                  <a:gd name="T20" fmla="*/ 365 w 425"/>
                  <a:gd name="T21" fmla="*/ 322 h 416"/>
                  <a:gd name="T22" fmla="*/ 315 w 425"/>
                  <a:gd name="T23" fmla="*/ 357 h 416"/>
                  <a:gd name="T24" fmla="*/ 253 w 425"/>
                  <a:gd name="T25" fmla="*/ 389 h 416"/>
                  <a:gd name="T26" fmla="*/ 197 w 425"/>
                  <a:gd name="T27" fmla="*/ 402 h 416"/>
                  <a:gd name="T28" fmla="*/ 147 w 425"/>
                  <a:gd name="T29" fmla="*/ 402 h 416"/>
                  <a:gd name="T30" fmla="*/ 113 w 425"/>
                  <a:gd name="T31" fmla="*/ 397 h 416"/>
                  <a:gd name="T32" fmla="*/ 77 w 425"/>
                  <a:gd name="T33" fmla="*/ 402 h 416"/>
                  <a:gd name="T34" fmla="*/ 43 w 425"/>
                  <a:gd name="T35" fmla="*/ 413 h 416"/>
                  <a:gd name="T36" fmla="*/ 16 w 425"/>
                  <a:gd name="T37" fmla="*/ 414 h 416"/>
                  <a:gd name="T38" fmla="*/ 0 w 425"/>
                  <a:gd name="T39" fmla="*/ 395 h 416"/>
                  <a:gd name="T40" fmla="*/ 11 w 425"/>
                  <a:gd name="T41" fmla="*/ 382 h 416"/>
                  <a:gd name="T42" fmla="*/ 35 w 425"/>
                  <a:gd name="T43" fmla="*/ 383 h 416"/>
                  <a:gd name="T44" fmla="*/ 63 w 425"/>
                  <a:gd name="T45" fmla="*/ 379 h 416"/>
                  <a:gd name="T46" fmla="*/ 51 w 425"/>
                  <a:gd name="T47" fmla="*/ 366 h 416"/>
                  <a:gd name="T48" fmla="*/ 25 w 425"/>
                  <a:gd name="T49" fmla="*/ 355 h 416"/>
                  <a:gd name="T50" fmla="*/ 18 w 425"/>
                  <a:gd name="T51" fmla="*/ 337 h 416"/>
                  <a:gd name="T52" fmla="*/ 36 w 425"/>
                  <a:gd name="T53" fmla="*/ 325 h 416"/>
                  <a:gd name="T54" fmla="*/ 60 w 425"/>
                  <a:gd name="T55" fmla="*/ 334 h 416"/>
                  <a:gd name="T56" fmla="*/ 73 w 425"/>
                  <a:gd name="T57" fmla="*/ 356 h 416"/>
                  <a:gd name="T58" fmla="*/ 87 w 425"/>
                  <a:gd name="T59" fmla="*/ 356 h 416"/>
                  <a:gd name="T60" fmla="*/ 108 w 425"/>
                  <a:gd name="T61" fmla="*/ 344 h 416"/>
                  <a:gd name="T62" fmla="*/ 122 w 425"/>
                  <a:gd name="T63" fmla="*/ 317 h 416"/>
                  <a:gd name="T64" fmla="*/ 139 w 425"/>
                  <a:gd name="T65" fmla="*/ 315 h 416"/>
                  <a:gd name="T66" fmla="*/ 145 w 425"/>
                  <a:gd name="T67" fmla="*/ 338 h 416"/>
                  <a:gd name="T68" fmla="*/ 127 w 425"/>
                  <a:gd name="T69" fmla="*/ 357 h 416"/>
                  <a:gd name="T70" fmla="*/ 114 w 425"/>
                  <a:gd name="T71" fmla="*/ 367 h 416"/>
                  <a:gd name="T72" fmla="*/ 128 w 425"/>
                  <a:gd name="T73" fmla="*/ 375 h 416"/>
                  <a:gd name="T74" fmla="*/ 192 w 425"/>
                  <a:gd name="T75" fmla="*/ 367 h 416"/>
                  <a:gd name="T76" fmla="*/ 236 w 425"/>
                  <a:gd name="T77" fmla="*/ 348 h 416"/>
                  <a:gd name="T78" fmla="*/ 297 w 425"/>
                  <a:gd name="T79" fmla="*/ 305 h 416"/>
                  <a:gd name="T80" fmla="*/ 353 w 425"/>
                  <a:gd name="T81" fmla="*/ 262 h 416"/>
                  <a:gd name="T82" fmla="*/ 381 w 425"/>
                  <a:gd name="T83" fmla="*/ 219 h 416"/>
                  <a:gd name="T84" fmla="*/ 383 w 425"/>
                  <a:gd name="T85" fmla="*/ 195 h 416"/>
                  <a:gd name="T86" fmla="*/ 370 w 425"/>
                  <a:gd name="T87" fmla="*/ 169 h 416"/>
                  <a:gd name="T88" fmla="*/ 321 w 425"/>
                  <a:gd name="T89" fmla="*/ 121 h 416"/>
                  <a:gd name="T90" fmla="*/ 276 w 425"/>
                  <a:gd name="T91" fmla="*/ 95 h 416"/>
                  <a:gd name="T92" fmla="*/ 229 w 425"/>
                  <a:gd name="T93" fmla="*/ 77 h 416"/>
                  <a:gd name="T94" fmla="*/ 188 w 425"/>
                  <a:gd name="T95" fmla="*/ 69 h 416"/>
                  <a:gd name="T96" fmla="*/ 162 w 425"/>
                  <a:gd name="T97" fmla="*/ 52 h 416"/>
                  <a:gd name="T98" fmla="*/ 162 w 425"/>
                  <a:gd name="T99" fmla="*/ 31 h 41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25" h="416">
                    <a:moveTo>
                      <a:pt x="162" y="31"/>
                    </a:moveTo>
                    <a:lnTo>
                      <a:pt x="165" y="18"/>
                    </a:lnTo>
                    <a:lnTo>
                      <a:pt x="173" y="8"/>
                    </a:lnTo>
                    <a:lnTo>
                      <a:pt x="187" y="0"/>
                    </a:lnTo>
                    <a:lnTo>
                      <a:pt x="201" y="0"/>
                    </a:lnTo>
                    <a:lnTo>
                      <a:pt x="222" y="5"/>
                    </a:lnTo>
                    <a:lnTo>
                      <a:pt x="251" y="14"/>
                    </a:lnTo>
                    <a:lnTo>
                      <a:pt x="274" y="25"/>
                    </a:lnTo>
                    <a:lnTo>
                      <a:pt x="299" y="39"/>
                    </a:lnTo>
                    <a:lnTo>
                      <a:pt x="326" y="59"/>
                    </a:lnTo>
                    <a:lnTo>
                      <a:pt x="353" y="79"/>
                    </a:lnTo>
                    <a:lnTo>
                      <a:pt x="377" y="106"/>
                    </a:lnTo>
                    <a:lnTo>
                      <a:pt x="396" y="128"/>
                    </a:lnTo>
                    <a:lnTo>
                      <a:pt x="411" y="153"/>
                    </a:lnTo>
                    <a:lnTo>
                      <a:pt x="421" y="179"/>
                    </a:lnTo>
                    <a:lnTo>
                      <a:pt x="425" y="201"/>
                    </a:lnTo>
                    <a:lnTo>
                      <a:pt x="423" y="220"/>
                    </a:lnTo>
                    <a:lnTo>
                      <a:pt x="420" y="245"/>
                    </a:lnTo>
                    <a:lnTo>
                      <a:pt x="413" y="265"/>
                    </a:lnTo>
                    <a:lnTo>
                      <a:pt x="401" y="285"/>
                    </a:lnTo>
                    <a:lnTo>
                      <a:pt x="381" y="306"/>
                    </a:lnTo>
                    <a:lnTo>
                      <a:pt x="365" y="322"/>
                    </a:lnTo>
                    <a:lnTo>
                      <a:pt x="344" y="340"/>
                    </a:lnTo>
                    <a:lnTo>
                      <a:pt x="315" y="357"/>
                    </a:lnTo>
                    <a:lnTo>
                      <a:pt x="290" y="371"/>
                    </a:lnTo>
                    <a:lnTo>
                      <a:pt x="253" y="389"/>
                    </a:lnTo>
                    <a:lnTo>
                      <a:pt x="227" y="397"/>
                    </a:lnTo>
                    <a:lnTo>
                      <a:pt x="197" y="402"/>
                    </a:lnTo>
                    <a:lnTo>
                      <a:pt x="171" y="403"/>
                    </a:lnTo>
                    <a:lnTo>
                      <a:pt x="147" y="402"/>
                    </a:lnTo>
                    <a:lnTo>
                      <a:pt x="129" y="401"/>
                    </a:lnTo>
                    <a:lnTo>
                      <a:pt x="113" y="397"/>
                    </a:lnTo>
                    <a:lnTo>
                      <a:pt x="97" y="396"/>
                    </a:lnTo>
                    <a:lnTo>
                      <a:pt x="77" y="402"/>
                    </a:lnTo>
                    <a:lnTo>
                      <a:pt x="60" y="409"/>
                    </a:lnTo>
                    <a:lnTo>
                      <a:pt x="43" y="413"/>
                    </a:lnTo>
                    <a:lnTo>
                      <a:pt x="31" y="416"/>
                    </a:lnTo>
                    <a:lnTo>
                      <a:pt x="16" y="414"/>
                    </a:lnTo>
                    <a:lnTo>
                      <a:pt x="6" y="409"/>
                    </a:lnTo>
                    <a:lnTo>
                      <a:pt x="0" y="395"/>
                    </a:lnTo>
                    <a:lnTo>
                      <a:pt x="2" y="388"/>
                    </a:lnTo>
                    <a:lnTo>
                      <a:pt x="11" y="382"/>
                    </a:lnTo>
                    <a:lnTo>
                      <a:pt x="23" y="381"/>
                    </a:lnTo>
                    <a:lnTo>
                      <a:pt x="35" y="383"/>
                    </a:lnTo>
                    <a:lnTo>
                      <a:pt x="53" y="383"/>
                    </a:lnTo>
                    <a:lnTo>
                      <a:pt x="63" y="379"/>
                    </a:lnTo>
                    <a:lnTo>
                      <a:pt x="63" y="373"/>
                    </a:lnTo>
                    <a:lnTo>
                      <a:pt x="51" y="366"/>
                    </a:lnTo>
                    <a:lnTo>
                      <a:pt x="36" y="361"/>
                    </a:lnTo>
                    <a:lnTo>
                      <a:pt x="25" y="355"/>
                    </a:lnTo>
                    <a:lnTo>
                      <a:pt x="19" y="346"/>
                    </a:lnTo>
                    <a:lnTo>
                      <a:pt x="18" y="337"/>
                    </a:lnTo>
                    <a:lnTo>
                      <a:pt x="25" y="326"/>
                    </a:lnTo>
                    <a:lnTo>
                      <a:pt x="36" y="325"/>
                    </a:lnTo>
                    <a:lnTo>
                      <a:pt x="48" y="326"/>
                    </a:lnTo>
                    <a:lnTo>
                      <a:pt x="60" y="334"/>
                    </a:lnTo>
                    <a:lnTo>
                      <a:pt x="68" y="346"/>
                    </a:lnTo>
                    <a:lnTo>
                      <a:pt x="73" y="356"/>
                    </a:lnTo>
                    <a:lnTo>
                      <a:pt x="77" y="358"/>
                    </a:lnTo>
                    <a:lnTo>
                      <a:pt x="87" y="356"/>
                    </a:lnTo>
                    <a:lnTo>
                      <a:pt x="99" y="353"/>
                    </a:lnTo>
                    <a:lnTo>
                      <a:pt x="108" y="344"/>
                    </a:lnTo>
                    <a:lnTo>
                      <a:pt x="117" y="327"/>
                    </a:lnTo>
                    <a:lnTo>
                      <a:pt x="122" y="317"/>
                    </a:lnTo>
                    <a:lnTo>
                      <a:pt x="131" y="312"/>
                    </a:lnTo>
                    <a:lnTo>
                      <a:pt x="139" y="315"/>
                    </a:lnTo>
                    <a:lnTo>
                      <a:pt x="145" y="325"/>
                    </a:lnTo>
                    <a:lnTo>
                      <a:pt x="145" y="338"/>
                    </a:lnTo>
                    <a:lnTo>
                      <a:pt x="137" y="349"/>
                    </a:lnTo>
                    <a:lnTo>
                      <a:pt x="127" y="357"/>
                    </a:lnTo>
                    <a:lnTo>
                      <a:pt x="117" y="362"/>
                    </a:lnTo>
                    <a:lnTo>
                      <a:pt x="114" y="367"/>
                    </a:lnTo>
                    <a:lnTo>
                      <a:pt x="118" y="373"/>
                    </a:lnTo>
                    <a:lnTo>
                      <a:pt x="128" y="375"/>
                    </a:lnTo>
                    <a:lnTo>
                      <a:pt x="164" y="373"/>
                    </a:lnTo>
                    <a:lnTo>
                      <a:pt x="192" y="367"/>
                    </a:lnTo>
                    <a:lnTo>
                      <a:pt x="219" y="355"/>
                    </a:lnTo>
                    <a:lnTo>
                      <a:pt x="236" y="348"/>
                    </a:lnTo>
                    <a:lnTo>
                      <a:pt x="260" y="334"/>
                    </a:lnTo>
                    <a:lnTo>
                      <a:pt x="297" y="305"/>
                    </a:lnTo>
                    <a:lnTo>
                      <a:pt x="325" y="285"/>
                    </a:lnTo>
                    <a:lnTo>
                      <a:pt x="353" y="262"/>
                    </a:lnTo>
                    <a:lnTo>
                      <a:pt x="372" y="238"/>
                    </a:lnTo>
                    <a:lnTo>
                      <a:pt x="381" y="219"/>
                    </a:lnTo>
                    <a:lnTo>
                      <a:pt x="382" y="208"/>
                    </a:lnTo>
                    <a:lnTo>
                      <a:pt x="383" y="195"/>
                    </a:lnTo>
                    <a:lnTo>
                      <a:pt x="378" y="182"/>
                    </a:lnTo>
                    <a:lnTo>
                      <a:pt x="370" y="169"/>
                    </a:lnTo>
                    <a:lnTo>
                      <a:pt x="347" y="141"/>
                    </a:lnTo>
                    <a:lnTo>
                      <a:pt x="321" y="121"/>
                    </a:lnTo>
                    <a:lnTo>
                      <a:pt x="297" y="106"/>
                    </a:lnTo>
                    <a:lnTo>
                      <a:pt x="276" y="95"/>
                    </a:lnTo>
                    <a:lnTo>
                      <a:pt x="252" y="83"/>
                    </a:lnTo>
                    <a:lnTo>
                      <a:pt x="229" y="77"/>
                    </a:lnTo>
                    <a:lnTo>
                      <a:pt x="207" y="73"/>
                    </a:lnTo>
                    <a:lnTo>
                      <a:pt x="188" y="69"/>
                    </a:lnTo>
                    <a:lnTo>
                      <a:pt x="172" y="63"/>
                    </a:lnTo>
                    <a:lnTo>
                      <a:pt x="162" y="52"/>
                    </a:lnTo>
                    <a:lnTo>
                      <a:pt x="159" y="40"/>
                    </a:lnTo>
                    <a:lnTo>
                      <a:pt x="16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5" name="Freeform 89">
                <a:extLst>
                  <a:ext uri="{FF2B5EF4-FFF2-40B4-BE49-F238E27FC236}">
                    <a16:creationId xmlns:a16="http://schemas.microsoft.com/office/drawing/2014/main" id="{6376ACCE-37B1-47FA-94F7-5870377B4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5" y="2917"/>
                <a:ext cx="207" cy="417"/>
              </a:xfrm>
              <a:custGeom>
                <a:avLst/>
                <a:gdLst>
                  <a:gd name="T0" fmla="*/ 57 w 207"/>
                  <a:gd name="T1" fmla="*/ 25 h 417"/>
                  <a:gd name="T2" fmla="*/ 95 w 207"/>
                  <a:gd name="T3" fmla="*/ 0 h 417"/>
                  <a:gd name="T4" fmla="*/ 124 w 207"/>
                  <a:gd name="T5" fmla="*/ 6 h 417"/>
                  <a:gd name="T6" fmla="*/ 130 w 207"/>
                  <a:gd name="T7" fmla="*/ 32 h 417"/>
                  <a:gd name="T8" fmla="*/ 114 w 207"/>
                  <a:gd name="T9" fmla="*/ 68 h 417"/>
                  <a:gd name="T10" fmla="*/ 79 w 207"/>
                  <a:gd name="T11" fmla="*/ 118 h 417"/>
                  <a:gd name="T12" fmla="*/ 56 w 207"/>
                  <a:gd name="T13" fmla="*/ 170 h 417"/>
                  <a:gd name="T14" fmla="*/ 45 w 207"/>
                  <a:gd name="T15" fmla="*/ 214 h 417"/>
                  <a:gd name="T16" fmla="*/ 40 w 207"/>
                  <a:gd name="T17" fmla="*/ 269 h 417"/>
                  <a:gd name="T18" fmla="*/ 40 w 207"/>
                  <a:gd name="T19" fmla="*/ 295 h 417"/>
                  <a:gd name="T20" fmla="*/ 51 w 207"/>
                  <a:gd name="T21" fmla="*/ 336 h 417"/>
                  <a:gd name="T22" fmla="*/ 79 w 207"/>
                  <a:gd name="T23" fmla="*/ 357 h 417"/>
                  <a:gd name="T24" fmla="*/ 112 w 207"/>
                  <a:gd name="T25" fmla="*/ 357 h 417"/>
                  <a:gd name="T26" fmla="*/ 125 w 207"/>
                  <a:gd name="T27" fmla="*/ 330 h 417"/>
                  <a:gd name="T28" fmla="*/ 132 w 207"/>
                  <a:gd name="T29" fmla="*/ 300 h 417"/>
                  <a:gd name="T30" fmla="*/ 154 w 207"/>
                  <a:gd name="T31" fmla="*/ 300 h 417"/>
                  <a:gd name="T32" fmla="*/ 152 w 207"/>
                  <a:gd name="T33" fmla="*/ 327 h 417"/>
                  <a:gd name="T34" fmla="*/ 138 w 207"/>
                  <a:gd name="T35" fmla="*/ 355 h 417"/>
                  <a:gd name="T36" fmla="*/ 164 w 207"/>
                  <a:gd name="T37" fmla="*/ 361 h 417"/>
                  <a:gd name="T38" fmla="*/ 192 w 207"/>
                  <a:gd name="T39" fmla="*/ 351 h 417"/>
                  <a:gd name="T40" fmla="*/ 207 w 207"/>
                  <a:gd name="T41" fmla="*/ 356 h 417"/>
                  <a:gd name="T42" fmla="*/ 194 w 207"/>
                  <a:gd name="T43" fmla="*/ 379 h 417"/>
                  <a:gd name="T44" fmla="*/ 166 w 207"/>
                  <a:gd name="T45" fmla="*/ 383 h 417"/>
                  <a:gd name="T46" fmla="*/ 147 w 207"/>
                  <a:gd name="T47" fmla="*/ 382 h 417"/>
                  <a:gd name="T48" fmla="*/ 163 w 207"/>
                  <a:gd name="T49" fmla="*/ 389 h 417"/>
                  <a:gd name="T50" fmla="*/ 189 w 207"/>
                  <a:gd name="T51" fmla="*/ 390 h 417"/>
                  <a:gd name="T52" fmla="*/ 194 w 207"/>
                  <a:gd name="T53" fmla="*/ 406 h 417"/>
                  <a:gd name="T54" fmla="*/ 185 w 207"/>
                  <a:gd name="T55" fmla="*/ 416 h 417"/>
                  <a:gd name="T56" fmla="*/ 151 w 207"/>
                  <a:gd name="T57" fmla="*/ 413 h 417"/>
                  <a:gd name="T58" fmla="*/ 118 w 207"/>
                  <a:gd name="T59" fmla="*/ 393 h 417"/>
                  <a:gd name="T60" fmla="*/ 67 w 207"/>
                  <a:gd name="T61" fmla="*/ 384 h 417"/>
                  <a:gd name="T62" fmla="*/ 27 w 207"/>
                  <a:gd name="T63" fmla="*/ 357 h 417"/>
                  <a:gd name="T64" fmla="*/ 8 w 207"/>
                  <a:gd name="T65" fmla="*/ 314 h 417"/>
                  <a:gd name="T66" fmla="*/ 0 w 207"/>
                  <a:gd name="T67" fmla="*/ 242 h 417"/>
                  <a:gd name="T68" fmla="*/ 10 w 207"/>
                  <a:gd name="T69" fmla="*/ 179 h 417"/>
                  <a:gd name="T70" fmla="*/ 25 w 207"/>
                  <a:gd name="T71" fmla="*/ 110 h 417"/>
                  <a:gd name="T72" fmla="*/ 42 w 207"/>
                  <a:gd name="T73" fmla="*/ 54 h 4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07" h="417">
                    <a:moveTo>
                      <a:pt x="42" y="54"/>
                    </a:moveTo>
                    <a:lnTo>
                      <a:pt x="57" y="25"/>
                    </a:lnTo>
                    <a:lnTo>
                      <a:pt x="73" y="9"/>
                    </a:lnTo>
                    <a:lnTo>
                      <a:pt x="95" y="0"/>
                    </a:lnTo>
                    <a:lnTo>
                      <a:pt x="115" y="0"/>
                    </a:lnTo>
                    <a:lnTo>
                      <a:pt x="124" y="6"/>
                    </a:lnTo>
                    <a:lnTo>
                      <a:pt x="128" y="15"/>
                    </a:lnTo>
                    <a:lnTo>
                      <a:pt x="130" y="32"/>
                    </a:lnTo>
                    <a:lnTo>
                      <a:pt x="126" y="51"/>
                    </a:lnTo>
                    <a:lnTo>
                      <a:pt x="114" y="68"/>
                    </a:lnTo>
                    <a:lnTo>
                      <a:pt x="94" y="92"/>
                    </a:lnTo>
                    <a:lnTo>
                      <a:pt x="79" y="118"/>
                    </a:lnTo>
                    <a:lnTo>
                      <a:pt x="67" y="142"/>
                    </a:lnTo>
                    <a:lnTo>
                      <a:pt x="56" y="170"/>
                    </a:lnTo>
                    <a:lnTo>
                      <a:pt x="49" y="193"/>
                    </a:lnTo>
                    <a:lnTo>
                      <a:pt x="45" y="214"/>
                    </a:lnTo>
                    <a:lnTo>
                      <a:pt x="41" y="241"/>
                    </a:lnTo>
                    <a:lnTo>
                      <a:pt x="40" y="269"/>
                    </a:lnTo>
                    <a:lnTo>
                      <a:pt x="39" y="272"/>
                    </a:lnTo>
                    <a:lnTo>
                      <a:pt x="40" y="295"/>
                    </a:lnTo>
                    <a:lnTo>
                      <a:pt x="44" y="319"/>
                    </a:lnTo>
                    <a:lnTo>
                      <a:pt x="51" y="336"/>
                    </a:lnTo>
                    <a:lnTo>
                      <a:pt x="62" y="351"/>
                    </a:lnTo>
                    <a:lnTo>
                      <a:pt x="79" y="357"/>
                    </a:lnTo>
                    <a:lnTo>
                      <a:pt x="96" y="362"/>
                    </a:lnTo>
                    <a:lnTo>
                      <a:pt x="112" y="357"/>
                    </a:lnTo>
                    <a:lnTo>
                      <a:pt x="122" y="346"/>
                    </a:lnTo>
                    <a:lnTo>
                      <a:pt x="125" y="330"/>
                    </a:lnTo>
                    <a:lnTo>
                      <a:pt x="124" y="313"/>
                    </a:lnTo>
                    <a:lnTo>
                      <a:pt x="132" y="300"/>
                    </a:lnTo>
                    <a:lnTo>
                      <a:pt x="140" y="295"/>
                    </a:lnTo>
                    <a:lnTo>
                      <a:pt x="154" y="300"/>
                    </a:lnTo>
                    <a:lnTo>
                      <a:pt x="155" y="310"/>
                    </a:lnTo>
                    <a:lnTo>
                      <a:pt x="152" y="327"/>
                    </a:lnTo>
                    <a:lnTo>
                      <a:pt x="146" y="344"/>
                    </a:lnTo>
                    <a:lnTo>
                      <a:pt x="138" y="355"/>
                    </a:lnTo>
                    <a:lnTo>
                      <a:pt x="148" y="361"/>
                    </a:lnTo>
                    <a:lnTo>
                      <a:pt x="164" y="361"/>
                    </a:lnTo>
                    <a:lnTo>
                      <a:pt x="181" y="357"/>
                    </a:lnTo>
                    <a:lnTo>
                      <a:pt x="192" y="351"/>
                    </a:lnTo>
                    <a:lnTo>
                      <a:pt x="201" y="351"/>
                    </a:lnTo>
                    <a:lnTo>
                      <a:pt x="207" y="356"/>
                    </a:lnTo>
                    <a:lnTo>
                      <a:pt x="205" y="368"/>
                    </a:lnTo>
                    <a:lnTo>
                      <a:pt x="194" y="379"/>
                    </a:lnTo>
                    <a:lnTo>
                      <a:pt x="179" y="383"/>
                    </a:lnTo>
                    <a:lnTo>
                      <a:pt x="166" y="383"/>
                    </a:lnTo>
                    <a:lnTo>
                      <a:pt x="153" y="381"/>
                    </a:lnTo>
                    <a:lnTo>
                      <a:pt x="147" y="382"/>
                    </a:lnTo>
                    <a:lnTo>
                      <a:pt x="150" y="387"/>
                    </a:lnTo>
                    <a:lnTo>
                      <a:pt x="163" y="389"/>
                    </a:lnTo>
                    <a:lnTo>
                      <a:pt x="175" y="389"/>
                    </a:lnTo>
                    <a:lnTo>
                      <a:pt x="189" y="390"/>
                    </a:lnTo>
                    <a:lnTo>
                      <a:pt x="195" y="395"/>
                    </a:lnTo>
                    <a:lnTo>
                      <a:pt x="194" y="406"/>
                    </a:lnTo>
                    <a:lnTo>
                      <a:pt x="188" y="415"/>
                    </a:lnTo>
                    <a:lnTo>
                      <a:pt x="185" y="416"/>
                    </a:lnTo>
                    <a:lnTo>
                      <a:pt x="171" y="417"/>
                    </a:lnTo>
                    <a:lnTo>
                      <a:pt x="151" y="413"/>
                    </a:lnTo>
                    <a:lnTo>
                      <a:pt x="135" y="402"/>
                    </a:lnTo>
                    <a:lnTo>
                      <a:pt x="118" y="393"/>
                    </a:lnTo>
                    <a:lnTo>
                      <a:pt x="98" y="389"/>
                    </a:lnTo>
                    <a:lnTo>
                      <a:pt x="67" y="384"/>
                    </a:lnTo>
                    <a:lnTo>
                      <a:pt x="43" y="372"/>
                    </a:lnTo>
                    <a:lnTo>
                      <a:pt x="27" y="357"/>
                    </a:lnTo>
                    <a:lnTo>
                      <a:pt x="17" y="339"/>
                    </a:lnTo>
                    <a:lnTo>
                      <a:pt x="8" y="314"/>
                    </a:lnTo>
                    <a:lnTo>
                      <a:pt x="0" y="274"/>
                    </a:lnTo>
                    <a:lnTo>
                      <a:pt x="0" y="242"/>
                    </a:lnTo>
                    <a:lnTo>
                      <a:pt x="4" y="210"/>
                    </a:lnTo>
                    <a:lnTo>
                      <a:pt x="10" y="179"/>
                    </a:lnTo>
                    <a:lnTo>
                      <a:pt x="17" y="142"/>
                    </a:lnTo>
                    <a:lnTo>
                      <a:pt x="25" y="110"/>
                    </a:lnTo>
                    <a:lnTo>
                      <a:pt x="33" y="78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6" name="Freeform 90">
                <a:extLst>
                  <a:ext uri="{FF2B5EF4-FFF2-40B4-BE49-F238E27FC236}">
                    <a16:creationId xmlns:a16="http://schemas.microsoft.com/office/drawing/2014/main" id="{12527A3A-AC7D-4B30-898A-014162237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9" y="3335"/>
                <a:ext cx="181" cy="488"/>
              </a:xfrm>
              <a:custGeom>
                <a:avLst/>
                <a:gdLst>
                  <a:gd name="T0" fmla="*/ 16 w 181"/>
                  <a:gd name="T1" fmla="*/ 0 h 488"/>
                  <a:gd name="T2" fmla="*/ 42 w 181"/>
                  <a:gd name="T3" fmla="*/ 11 h 488"/>
                  <a:gd name="T4" fmla="*/ 65 w 181"/>
                  <a:gd name="T5" fmla="*/ 37 h 488"/>
                  <a:gd name="T6" fmla="*/ 88 w 181"/>
                  <a:gd name="T7" fmla="*/ 75 h 488"/>
                  <a:gd name="T8" fmla="*/ 100 w 181"/>
                  <a:gd name="T9" fmla="*/ 107 h 488"/>
                  <a:gd name="T10" fmla="*/ 105 w 181"/>
                  <a:gd name="T11" fmla="*/ 148 h 488"/>
                  <a:gd name="T12" fmla="*/ 108 w 181"/>
                  <a:gd name="T13" fmla="*/ 181 h 488"/>
                  <a:gd name="T14" fmla="*/ 108 w 181"/>
                  <a:gd name="T15" fmla="*/ 209 h 488"/>
                  <a:gd name="T16" fmla="*/ 105 w 181"/>
                  <a:gd name="T17" fmla="*/ 233 h 488"/>
                  <a:gd name="T18" fmla="*/ 97 w 181"/>
                  <a:gd name="T19" fmla="*/ 271 h 488"/>
                  <a:gd name="T20" fmla="*/ 86 w 181"/>
                  <a:gd name="T21" fmla="*/ 304 h 488"/>
                  <a:gd name="T22" fmla="*/ 80 w 181"/>
                  <a:gd name="T23" fmla="*/ 336 h 488"/>
                  <a:gd name="T24" fmla="*/ 65 w 181"/>
                  <a:gd name="T25" fmla="*/ 370 h 488"/>
                  <a:gd name="T26" fmla="*/ 61 w 181"/>
                  <a:gd name="T27" fmla="*/ 389 h 488"/>
                  <a:gd name="T28" fmla="*/ 62 w 181"/>
                  <a:gd name="T29" fmla="*/ 400 h 488"/>
                  <a:gd name="T30" fmla="*/ 77 w 181"/>
                  <a:gd name="T31" fmla="*/ 412 h 488"/>
                  <a:gd name="T32" fmla="*/ 109 w 181"/>
                  <a:gd name="T33" fmla="*/ 418 h 488"/>
                  <a:gd name="T34" fmla="*/ 144 w 181"/>
                  <a:gd name="T35" fmla="*/ 429 h 488"/>
                  <a:gd name="T36" fmla="*/ 175 w 181"/>
                  <a:gd name="T37" fmla="*/ 446 h 488"/>
                  <a:gd name="T38" fmla="*/ 181 w 181"/>
                  <a:gd name="T39" fmla="*/ 456 h 488"/>
                  <a:gd name="T40" fmla="*/ 179 w 181"/>
                  <a:gd name="T41" fmla="*/ 467 h 488"/>
                  <a:gd name="T42" fmla="*/ 169 w 181"/>
                  <a:gd name="T43" fmla="*/ 476 h 488"/>
                  <a:gd name="T44" fmla="*/ 132 w 181"/>
                  <a:gd name="T45" fmla="*/ 488 h 488"/>
                  <a:gd name="T46" fmla="*/ 120 w 181"/>
                  <a:gd name="T47" fmla="*/ 482 h 488"/>
                  <a:gd name="T48" fmla="*/ 112 w 181"/>
                  <a:gd name="T49" fmla="*/ 472 h 488"/>
                  <a:gd name="T50" fmla="*/ 96 w 181"/>
                  <a:gd name="T51" fmla="*/ 458 h 488"/>
                  <a:gd name="T52" fmla="*/ 73 w 181"/>
                  <a:gd name="T53" fmla="*/ 444 h 488"/>
                  <a:gd name="T54" fmla="*/ 48 w 181"/>
                  <a:gd name="T55" fmla="*/ 444 h 488"/>
                  <a:gd name="T56" fmla="*/ 29 w 181"/>
                  <a:gd name="T57" fmla="*/ 443 h 488"/>
                  <a:gd name="T58" fmla="*/ 10 w 181"/>
                  <a:gd name="T59" fmla="*/ 435 h 488"/>
                  <a:gd name="T60" fmla="*/ 3 w 181"/>
                  <a:gd name="T61" fmla="*/ 426 h 488"/>
                  <a:gd name="T62" fmla="*/ 4 w 181"/>
                  <a:gd name="T63" fmla="*/ 409 h 488"/>
                  <a:gd name="T64" fmla="*/ 12 w 181"/>
                  <a:gd name="T65" fmla="*/ 396 h 488"/>
                  <a:gd name="T66" fmla="*/ 21 w 181"/>
                  <a:gd name="T67" fmla="*/ 383 h 488"/>
                  <a:gd name="T68" fmla="*/ 32 w 181"/>
                  <a:gd name="T69" fmla="*/ 373 h 488"/>
                  <a:gd name="T70" fmla="*/ 36 w 181"/>
                  <a:gd name="T71" fmla="*/ 359 h 488"/>
                  <a:gd name="T72" fmla="*/ 35 w 181"/>
                  <a:gd name="T73" fmla="*/ 336 h 488"/>
                  <a:gd name="T74" fmla="*/ 36 w 181"/>
                  <a:gd name="T75" fmla="*/ 303 h 488"/>
                  <a:gd name="T76" fmla="*/ 42 w 181"/>
                  <a:gd name="T77" fmla="*/ 281 h 488"/>
                  <a:gd name="T78" fmla="*/ 50 w 181"/>
                  <a:gd name="T79" fmla="*/ 254 h 488"/>
                  <a:gd name="T80" fmla="*/ 62 w 181"/>
                  <a:gd name="T81" fmla="*/ 236 h 488"/>
                  <a:gd name="T82" fmla="*/ 62 w 181"/>
                  <a:gd name="T83" fmla="*/ 219 h 488"/>
                  <a:gd name="T84" fmla="*/ 58 w 181"/>
                  <a:gd name="T85" fmla="*/ 202 h 488"/>
                  <a:gd name="T86" fmla="*/ 48 w 181"/>
                  <a:gd name="T87" fmla="*/ 174 h 488"/>
                  <a:gd name="T88" fmla="*/ 33 w 181"/>
                  <a:gd name="T89" fmla="*/ 140 h 488"/>
                  <a:gd name="T90" fmla="*/ 18 w 181"/>
                  <a:gd name="T91" fmla="*/ 114 h 488"/>
                  <a:gd name="T92" fmla="*/ 10 w 181"/>
                  <a:gd name="T93" fmla="*/ 87 h 488"/>
                  <a:gd name="T94" fmla="*/ 6 w 181"/>
                  <a:gd name="T95" fmla="*/ 67 h 488"/>
                  <a:gd name="T96" fmla="*/ 1 w 181"/>
                  <a:gd name="T97" fmla="*/ 40 h 488"/>
                  <a:gd name="T98" fmla="*/ 0 w 181"/>
                  <a:gd name="T99" fmla="*/ 15 h 488"/>
                  <a:gd name="T100" fmla="*/ 6 w 181"/>
                  <a:gd name="T101" fmla="*/ 3 h 488"/>
                  <a:gd name="T102" fmla="*/ 16 w 181"/>
                  <a:gd name="T103" fmla="*/ 0 h 48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81" h="488">
                    <a:moveTo>
                      <a:pt x="16" y="0"/>
                    </a:moveTo>
                    <a:lnTo>
                      <a:pt x="42" y="11"/>
                    </a:lnTo>
                    <a:lnTo>
                      <a:pt x="65" y="37"/>
                    </a:lnTo>
                    <a:lnTo>
                      <a:pt x="88" y="75"/>
                    </a:lnTo>
                    <a:lnTo>
                      <a:pt x="100" y="107"/>
                    </a:lnTo>
                    <a:lnTo>
                      <a:pt x="105" y="148"/>
                    </a:lnTo>
                    <a:lnTo>
                      <a:pt x="108" y="181"/>
                    </a:lnTo>
                    <a:lnTo>
                      <a:pt x="108" y="209"/>
                    </a:lnTo>
                    <a:lnTo>
                      <a:pt x="105" y="233"/>
                    </a:lnTo>
                    <a:lnTo>
                      <a:pt x="97" y="271"/>
                    </a:lnTo>
                    <a:lnTo>
                      <a:pt x="86" y="304"/>
                    </a:lnTo>
                    <a:lnTo>
                      <a:pt x="80" y="336"/>
                    </a:lnTo>
                    <a:lnTo>
                      <a:pt x="65" y="370"/>
                    </a:lnTo>
                    <a:lnTo>
                      <a:pt x="61" y="389"/>
                    </a:lnTo>
                    <a:lnTo>
                      <a:pt x="62" y="400"/>
                    </a:lnTo>
                    <a:lnTo>
                      <a:pt x="77" y="412"/>
                    </a:lnTo>
                    <a:lnTo>
                      <a:pt x="109" y="418"/>
                    </a:lnTo>
                    <a:lnTo>
                      <a:pt x="144" y="429"/>
                    </a:lnTo>
                    <a:lnTo>
                      <a:pt x="175" y="446"/>
                    </a:lnTo>
                    <a:lnTo>
                      <a:pt x="181" y="456"/>
                    </a:lnTo>
                    <a:lnTo>
                      <a:pt x="179" y="467"/>
                    </a:lnTo>
                    <a:lnTo>
                      <a:pt x="169" y="476"/>
                    </a:lnTo>
                    <a:lnTo>
                      <a:pt x="132" y="488"/>
                    </a:lnTo>
                    <a:lnTo>
                      <a:pt x="120" y="482"/>
                    </a:lnTo>
                    <a:lnTo>
                      <a:pt x="112" y="472"/>
                    </a:lnTo>
                    <a:lnTo>
                      <a:pt x="96" y="458"/>
                    </a:lnTo>
                    <a:lnTo>
                      <a:pt x="73" y="444"/>
                    </a:lnTo>
                    <a:lnTo>
                      <a:pt x="48" y="444"/>
                    </a:lnTo>
                    <a:lnTo>
                      <a:pt x="29" y="443"/>
                    </a:lnTo>
                    <a:lnTo>
                      <a:pt x="10" y="435"/>
                    </a:lnTo>
                    <a:lnTo>
                      <a:pt x="3" y="426"/>
                    </a:lnTo>
                    <a:lnTo>
                      <a:pt x="4" y="409"/>
                    </a:lnTo>
                    <a:lnTo>
                      <a:pt x="12" y="396"/>
                    </a:lnTo>
                    <a:lnTo>
                      <a:pt x="21" y="383"/>
                    </a:lnTo>
                    <a:lnTo>
                      <a:pt x="32" y="373"/>
                    </a:lnTo>
                    <a:lnTo>
                      <a:pt x="36" y="359"/>
                    </a:lnTo>
                    <a:lnTo>
                      <a:pt x="35" y="336"/>
                    </a:lnTo>
                    <a:lnTo>
                      <a:pt x="36" y="303"/>
                    </a:lnTo>
                    <a:lnTo>
                      <a:pt x="42" y="281"/>
                    </a:lnTo>
                    <a:lnTo>
                      <a:pt x="50" y="254"/>
                    </a:lnTo>
                    <a:lnTo>
                      <a:pt x="62" y="236"/>
                    </a:lnTo>
                    <a:lnTo>
                      <a:pt x="62" y="219"/>
                    </a:lnTo>
                    <a:lnTo>
                      <a:pt x="58" y="202"/>
                    </a:lnTo>
                    <a:lnTo>
                      <a:pt x="48" y="174"/>
                    </a:lnTo>
                    <a:lnTo>
                      <a:pt x="33" y="140"/>
                    </a:lnTo>
                    <a:lnTo>
                      <a:pt x="18" y="114"/>
                    </a:lnTo>
                    <a:lnTo>
                      <a:pt x="10" y="87"/>
                    </a:lnTo>
                    <a:lnTo>
                      <a:pt x="6" y="67"/>
                    </a:lnTo>
                    <a:lnTo>
                      <a:pt x="1" y="40"/>
                    </a:lnTo>
                    <a:lnTo>
                      <a:pt x="0" y="15"/>
                    </a:lnTo>
                    <a:lnTo>
                      <a:pt x="6" y="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7" name="Freeform 91">
                <a:extLst>
                  <a:ext uri="{FF2B5EF4-FFF2-40B4-BE49-F238E27FC236}">
                    <a16:creationId xmlns:a16="http://schemas.microsoft.com/office/drawing/2014/main" id="{919573A8-939A-4545-8B74-DADB34728E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2" y="3335"/>
                <a:ext cx="191" cy="477"/>
              </a:xfrm>
              <a:custGeom>
                <a:avLst/>
                <a:gdLst>
                  <a:gd name="T0" fmla="*/ 163 w 191"/>
                  <a:gd name="T1" fmla="*/ 0 h 477"/>
                  <a:gd name="T2" fmla="*/ 140 w 191"/>
                  <a:gd name="T3" fmla="*/ 19 h 477"/>
                  <a:gd name="T4" fmla="*/ 120 w 191"/>
                  <a:gd name="T5" fmla="*/ 51 h 477"/>
                  <a:gd name="T6" fmla="*/ 99 w 191"/>
                  <a:gd name="T7" fmla="*/ 94 h 477"/>
                  <a:gd name="T8" fmla="*/ 90 w 191"/>
                  <a:gd name="T9" fmla="*/ 139 h 477"/>
                  <a:gd name="T10" fmla="*/ 85 w 191"/>
                  <a:gd name="T11" fmla="*/ 170 h 477"/>
                  <a:gd name="T12" fmla="*/ 87 w 191"/>
                  <a:gd name="T13" fmla="*/ 206 h 477"/>
                  <a:gd name="T14" fmla="*/ 88 w 191"/>
                  <a:gd name="T15" fmla="*/ 232 h 477"/>
                  <a:gd name="T16" fmla="*/ 96 w 191"/>
                  <a:gd name="T17" fmla="*/ 262 h 477"/>
                  <a:gd name="T18" fmla="*/ 108 w 191"/>
                  <a:gd name="T19" fmla="*/ 293 h 477"/>
                  <a:gd name="T20" fmla="*/ 119 w 191"/>
                  <a:gd name="T21" fmla="*/ 320 h 477"/>
                  <a:gd name="T22" fmla="*/ 126 w 191"/>
                  <a:gd name="T23" fmla="*/ 344 h 477"/>
                  <a:gd name="T24" fmla="*/ 132 w 191"/>
                  <a:gd name="T25" fmla="*/ 363 h 477"/>
                  <a:gd name="T26" fmla="*/ 131 w 191"/>
                  <a:gd name="T27" fmla="*/ 378 h 477"/>
                  <a:gd name="T28" fmla="*/ 120 w 191"/>
                  <a:gd name="T29" fmla="*/ 385 h 477"/>
                  <a:gd name="T30" fmla="*/ 93 w 191"/>
                  <a:gd name="T31" fmla="*/ 391 h 477"/>
                  <a:gd name="T32" fmla="*/ 66 w 191"/>
                  <a:gd name="T33" fmla="*/ 401 h 477"/>
                  <a:gd name="T34" fmla="*/ 49 w 191"/>
                  <a:gd name="T35" fmla="*/ 404 h 477"/>
                  <a:gd name="T36" fmla="*/ 25 w 191"/>
                  <a:gd name="T37" fmla="*/ 419 h 477"/>
                  <a:gd name="T38" fmla="*/ 8 w 191"/>
                  <a:gd name="T39" fmla="*/ 431 h 477"/>
                  <a:gd name="T40" fmla="*/ 0 w 191"/>
                  <a:gd name="T41" fmla="*/ 445 h 477"/>
                  <a:gd name="T42" fmla="*/ 7 w 191"/>
                  <a:gd name="T43" fmla="*/ 457 h 477"/>
                  <a:gd name="T44" fmla="*/ 19 w 191"/>
                  <a:gd name="T45" fmla="*/ 472 h 477"/>
                  <a:gd name="T46" fmla="*/ 41 w 191"/>
                  <a:gd name="T47" fmla="*/ 477 h 477"/>
                  <a:gd name="T48" fmla="*/ 57 w 191"/>
                  <a:gd name="T49" fmla="*/ 470 h 477"/>
                  <a:gd name="T50" fmla="*/ 66 w 191"/>
                  <a:gd name="T51" fmla="*/ 455 h 477"/>
                  <a:gd name="T52" fmla="*/ 76 w 191"/>
                  <a:gd name="T53" fmla="*/ 439 h 477"/>
                  <a:gd name="T54" fmla="*/ 96 w 191"/>
                  <a:gd name="T55" fmla="*/ 425 h 477"/>
                  <a:gd name="T56" fmla="*/ 119 w 191"/>
                  <a:gd name="T57" fmla="*/ 417 h 477"/>
                  <a:gd name="T58" fmla="*/ 143 w 191"/>
                  <a:gd name="T59" fmla="*/ 416 h 477"/>
                  <a:gd name="T60" fmla="*/ 161 w 191"/>
                  <a:gd name="T61" fmla="*/ 419 h 477"/>
                  <a:gd name="T62" fmla="*/ 169 w 191"/>
                  <a:gd name="T63" fmla="*/ 414 h 477"/>
                  <a:gd name="T64" fmla="*/ 176 w 191"/>
                  <a:gd name="T65" fmla="*/ 404 h 477"/>
                  <a:gd name="T66" fmla="*/ 175 w 191"/>
                  <a:gd name="T67" fmla="*/ 388 h 477"/>
                  <a:gd name="T68" fmla="*/ 163 w 191"/>
                  <a:gd name="T69" fmla="*/ 364 h 477"/>
                  <a:gd name="T70" fmla="*/ 149 w 191"/>
                  <a:gd name="T71" fmla="*/ 331 h 477"/>
                  <a:gd name="T72" fmla="*/ 140 w 191"/>
                  <a:gd name="T73" fmla="*/ 296 h 477"/>
                  <a:gd name="T74" fmla="*/ 137 w 191"/>
                  <a:gd name="T75" fmla="*/ 249 h 477"/>
                  <a:gd name="T76" fmla="*/ 134 w 191"/>
                  <a:gd name="T77" fmla="*/ 218 h 477"/>
                  <a:gd name="T78" fmla="*/ 131 w 191"/>
                  <a:gd name="T79" fmla="*/ 185 h 477"/>
                  <a:gd name="T80" fmla="*/ 137 w 191"/>
                  <a:gd name="T81" fmla="*/ 162 h 477"/>
                  <a:gd name="T82" fmla="*/ 157 w 191"/>
                  <a:gd name="T83" fmla="*/ 126 h 477"/>
                  <a:gd name="T84" fmla="*/ 170 w 191"/>
                  <a:gd name="T85" fmla="*/ 103 h 477"/>
                  <a:gd name="T86" fmla="*/ 184 w 191"/>
                  <a:gd name="T87" fmla="*/ 75 h 477"/>
                  <a:gd name="T88" fmla="*/ 191 w 191"/>
                  <a:gd name="T89" fmla="*/ 48 h 477"/>
                  <a:gd name="T90" fmla="*/ 190 w 191"/>
                  <a:gd name="T91" fmla="*/ 15 h 477"/>
                  <a:gd name="T92" fmla="*/ 176 w 191"/>
                  <a:gd name="T93" fmla="*/ 1 h 477"/>
                  <a:gd name="T94" fmla="*/ 163 w 191"/>
                  <a:gd name="T95" fmla="*/ 0 h 47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91" h="477">
                    <a:moveTo>
                      <a:pt x="163" y="0"/>
                    </a:moveTo>
                    <a:lnTo>
                      <a:pt x="140" y="19"/>
                    </a:lnTo>
                    <a:lnTo>
                      <a:pt x="120" y="51"/>
                    </a:lnTo>
                    <a:lnTo>
                      <a:pt x="99" y="94"/>
                    </a:lnTo>
                    <a:lnTo>
                      <a:pt x="90" y="139"/>
                    </a:lnTo>
                    <a:lnTo>
                      <a:pt x="85" y="170"/>
                    </a:lnTo>
                    <a:lnTo>
                      <a:pt x="87" y="206"/>
                    </a:lnTo>
                    <a:lnTo>
                      <a:pt x="88" y="232"/>
                    </a:lnTo>
                    <a:lnTo>
                      <a:pt x="96" y="262"/>
                    </a:lnTo>
                    <a:lnTo>
                      <a:pt x="108" y="293"/>
                    </a:lnTo>
                    <a:lnTo>
                      <a:pt x="119" y="320"/>
                    </a:lnTo>
                    <a:lnTo>
                      <a:pt x="126" y="344"/>
                    </a:lnTo>
                    <a:lnTo>
                      <a:pt x="132" y="363"/>
                    </a:lnTo>
                    <a:lnTo>
                      <a:pt x="131" y="378"/>
                    </a:lnTo>
                    <a:lnTo>
                      <a:pt x="120" y="385"/>
                    </a:lnTo>
                    <a:lnTo>
                      <a:pt x="93" y="391"/>
                    </a:lnTo>
                    <a:lnTo>
                      <a:pt x="66" y="401"/>
                    </a:lnTo>
                    <a:lnTo>
                      <a:pt x="49" y="404"/>
                    </a:lnTo>
                    <a:lnTo>
                      <a:pt x="25" y="419"/>
                    </a:lnTo>
                    <a:lnTo>
                      <a:pt x="8" y="431"/>
                    </a:lnTo>
                    <a:lnTo>
                      <a:pt x="0" y="445"/>
                    </a:lnTo>
                    <a:lnTo>
                      <a:pt x="7" y="457"/>
                    </a:lnTo>
                    <a:lnTo>
                      <a:pt x="19" y="472"/>
                    </a:lnTo>
                    <a:lnTo>
                      <a:pt x="41" y="477"/>
                    </a:lnTo>
                    <a:lnTo>
                      <a:pt x="57" y="470"/>
                    </a:lnTo>
                    <a:lnTo>
                      <a:pt x="66" y="455"/>
                    </a:lnTo>
                    <a:lnTo>
                      <a:pt x="76" y="439"/>
                    </a:lnTo>
                    <a:lnTo>
                      <a:pt x="96" y="425"/>
                    </a:lnTo>
                    <a:lnTo>
                      <a:pt x="119" y="417"/>
                    </a:lnTo>
                    <a:lnTo>
                      <a:pt x="143" y="416"/>
                    </a:lnTo>
                    <a:lnTo>
                      <a:pt x="161" y="419"/>
                    </a:lnTo>
                    <a:lnTo>
                      <a:pt x="169" y="414"/>
                    </a:lnTo>
                    <a:lnTo>
                      <a:pt x="176" y="404"/>
                    </a:lnTo>
                    <a:lnTo>
                      <a:pt x="175" y="388"/>
                    </a:lnTo>
                    <a:lnTo>
                      <a:pt x="163" y="364"/>
                    </a:lnTo>
                    <a:lnTo>
                      <a:pt x="149" y="331"/>
                    </a:lnTo>
                    <a:lnTo>
                      <a:pt x="140" y="296"/>
                    </a:lnTo>
                    <a:lnTo>
                      <a:pt x="137" y="249"/>
                    </a:lnTo>
                    <a:lnTo>
                      <a:pt x="134" y="218"/>
                    </a:lnTo>
                    <a:lnTo>
                      <a:pt x="131" y="185"/>
                    </a:lnTo>
                    <a:lnTo>
                      <a:pt x="137" y="162"/>
                    </a:lnTo>
                    <a:lnTo>
                      <a:pt x="157" y="126"/>
                    </a:lnTo>
                    <a:lnTo>
                      <a:pt x="170" y="103"/>
                    </a:lnTo>
                    <a:lnTo>
                      <a:pt x="184" y="75"/>
                    </a:lnTo>
                    <a:lnTo>
                      <a:pt x="191" y="48"/>
                    </a:lnTo>
                    <a:lnTo>
                      <a:pt x="190" y="15"/>
                    </a:lnTo>
                    <a:lnTo>
                      <a:pt x="176" y="1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8688" name="Picture 92" descr="j0078843">
            <a:extLst>
              <a:ext uri="{FF2B5EF4-FFF2-40B4-BE49-F238E27FC236}">
                <a16:creationId xmlns:a16="http://schemas.microsoft.com/office/drawing/2014/main" id="{FDF2E902-0362-4638-AE12-E6A86E707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3192463"/>
            <a:ext cx="8985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9" name="Picture 93" descr="j0078723">
            <a:extLst>
              <a:ext uri="{FF2B5EF4-FFF2-40B4-BE49-F238E27FC236}">
                <a16:creationId xmlns:a16="http://schemas.microsoft.com/office/drawing/2014/main" id="{A18CB989-0A4F-4B8C-AC55-C104E52E0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3059113"/>
            <a:ext cx="93186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0" name="Text Box 94">
            <a:extLst>
              <a:ext uri="{FF2B5EF4-FFF2-40B4-BE49-F238E27FC236}">
                <a16:creationId xmlns:a16="http://schemas.microsoft.com/office/drawing/2014/main" id="{76FAEDD6-139C-429F-9C08-1CA64F43A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55788"/>
            <a:ext cx="74025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Since every sentence in English fits into one of these four categories,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7" name="Group 7">
            <a:extLst>
              <a:ext uri="{FF2B5EF4-FFF2-40B4-BE49-F238E27FC236}">
                <a16:creationId xmlns:a16="http://schemas.microsoft.com/office/drawing/2014/main" id="{7276863F-216B-407E-A1BB-70FC124613B4}"/>
              </a:ext>
            </a:extLst>
          </p:cNvPr>
          <p:cNvGrpSpPr>
            <a:grpSpLocks/>
          </p:cNvGrpSpPr>
          <p:nvPr/>
        </p:nvGrpSpPr>
        <p:grpSpPr bwMode="auto">
          <a:xfrm>
            <a:off x="2060575" y="4586288"/>
            <a:ext cx="6397625" cy="1828800"/>
            <a:chOff x="1200" y="2921"/>
            <a:chExt cx="4030" cy="1152"/>
          </a:xfrm>
        </p:grpSpPr>
        <p:pic>
          <p:nvPicPr>
            <p:cNvPr id="30724" name="Picture 3" descr="j0078629">
              <a:extLst>
                <a:ext uri="{FF2B5EF4-FFF2-40B4-BE49-F238E27FC236}">
                  <a16:creationId xmlns:a16="http://schemas.microsoft.com/office/drawing/2014/main" id="{3BFB2C41-EC49-47E3-9C66-1970B61584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6" y="2921"/>
              <a:ext cx="1134" cy="11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5" name="Text Box 4">
              <a:extLst>
                <a:ext uri="{FF2B5EF4-FFF2-40B4-BE49-F238E27FC236}">
                  <a16:creationId xmlns:a16="http://schemas.microsoft.com/office/drawing/2014/main" id="{386DD2C0-F4A2-4276-B3A5-FA5C5744D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3275"/>
              <a:ext cx="2910" cy="4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/>
                <a:t>CONGRATULATIONS!</a:t>
              </a:r>
            </a:p>
          </p:txBody>
        </p:sp>
      </p:grpSp>
      <p:sp>
        <p:nvSpPr>
          <p:cNvPr id="30723" name="Text Box 6">
            <a:extLst>
              <a:ext uri="{FF2B5EF4-FFF2-40B4-BE49-F238E27FC236}">
                <a16:creationId xmlns:a16="http://schemas.microsoft.com/office/drawing/2014/main" id="{743ACF2E-F2F5-4474-B134-A01607E80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701675"/>
            <a:ext cx="588803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</a:rPr>
              <a:t>YOU NOW KNOW EVERYTHING YOU NEED TO KNOW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tx2"/>
                </a:solidFill>
              </a:rPr>
              <a:t>  To write anything you want to write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tx2"/>
                </a:solidFill>
              </a:rPr>
              <a:t>  Any way you want to write it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>
                <a:solidFill>
                  <a:schemeClr val="tx2"/>
                </a:solidFill>
              </a:rPr>
              <a:t>  And still get the punctuation right each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834E187-0243-4986-9813-61953A0FED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#1:  Simple Sentence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7DAE820-9224-4D46-A87B-DB08D824F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solidFill>
                  <a:schemeClr val="tx2"/>
                </a:solidFill>
              </a:rPr>
              <a:t>simple sentence</a:t>
            </a:r>
            <a:r>
              <a:rPr lang="en-US" altLang="en-US"/>
              <a:t> has one subject and one verb</a:t>
            </a:r>
          </a:p>
          <a:p>
            <a:pPr lvl="2" eaLnBrk="1" hangingPunct="1"/>
            <a:r>
              <a:rPr lang="en-US" altLang="en-US"/>
              <a:t>I like to study grammar.</a:t>
            </a:r>
          </a:p>
          <a:p>
            <a:pPr eaLnBrk="1" hangingPunct="1"/>
            <a:r>
              <a:rPr lang="en-US" altLang="en-US"/>
              <a:t>A simple sentence is also called an </a:t>
            </a:r>
            <a:r>
              <a:rPr lang="en-US" altLang="en-US" b="1">
                <a:solidFill>
                  <a:schemeClr val="tx2"/>
                </a:solidFill>
              </a:rPr>
              <a:t>independent clause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An </a:t>
            </a:r>
            <a:r>
              <a:rPr lang="en-US" altLang="en-US" b="1">
                <a:solidFill>
                  <a:schemeClr val="tx2"/>
                </a:solidFill>
              </a:rPr>
              <a:t>independent clause</a:t>
            </a:r>
            <a:r>
              <a:rPr lang="en-US" altLang="en-US"/>
              <a:t> ends with a period or semicolon.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j0078723">
            <a:extLst>
              <a:ext uri="{FF2B5EF4-FFF2-40B4-BE49-F238E27FC236}">
                <a16:creationId xmlns:a16="http://schemas.microsoft.com/office/drawing/2014/main" id="{D8938A53-6EDB-4447-B523-F52A5A43F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2157413"/>
            <a:ext cx="2725737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28">
            <a:extLst>
              <a:ext uri="{FF2B5EF4-FFF2-40B4-BE49-F238E27FC236}">
                <a16:creationId xmlns:a16="http://schemas.microsoft.com/office/drawing/2014/main" id="{CBA3766F-C629-427E-98A1-6D98133052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914400"/>
            <a:ext cx="5257800" cy="6778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Simple sentence</a:t>
            </a:r>
          </a:p>
        </p:txBody>
      </p:sp>
      <p:sp>
        <p:nvSpPr>
          <p:cNvPr id="8196" name="Text Box 34">
            <a:extLst>
              <a:ext uri="{FF2B5EF4-FFF2-40B4-BE49-F238E27FC236}">
                <a16:creationId xmlns:a16="http://schemas.microsoft.com/office/drawing/2014/main" id="{F4DC970A-3E9B-4F5E-B8B3-808DA6A6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8674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Independent clause:  only one subject and one verb</a:t>
            </a:r>
          </a:p>
        </p:txBody>
      </p:sp>
      <p:sp>
        <p:nvSpPr>
          <p:cNvPr id="11300" name="Text Box 36">
            <a:extLst>
              <a:ext uri="{FF2B5EF4-FFF2-40B4-BE49-F238E27FC236}">
                <a16:creationId xmlns:a16="http://schemas.microsoft.com/office/drawing/2014/main" id="{C8C17633-0D90-4A49-B0C4-D9FE85CF8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766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I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chemeClr val="accent2"/>
                </a:solidFill>
              </a:rPr>
              <a:t>love</a:t>
            </a:r>
            <a:r>
              <a:rPr lang="en-US" altLang="en-US" sz="3200"/>
              <a:t> you.</a:t>
            </a:r>
          </a:p>
        </p:txBody>
      </p:sp>
      <p:grpSp>
        <p:nvGrpSpPr>
          <p:cNvPr id="11308" name="Group 44">
            <a:extLst>
              <a:ext uri="{FF2B5EF4-FFF2-40B4-BE49-F238E27FC236}">
                <a16:creationId xmlns:a16="http://schemas.microsoft.com/office/drawing/2014/main" id="{9EE9EB2C-7CD3-4C42-A256-C88D033DA2A7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733800"/>
            <a:ext cx="1600200" cy="1006475"/>
            <a:chOff x="3312" y="2352"/>
            <a:chExt cx="1008" cy="634"/>
          </a:xfrm>
        </p:grpSpPr>
        <p:sp>
          <p:nvSpPr>
            <p:cNvPr id="8202" name="Text Box 40">
              <a:extLst>
                <a:ext uri="{FF2B5EF4-FFF2-40B4-BE49-F238E27FC236}">
                  <a16:creationId xmlns:a16="http://schemas.microsoft.com/office/drawing/2014/main" id="{08D2452E-155C-457F-BCD8-DE2E1452CB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544"/>
              <a:ext cx="672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One verb</a:t>
              </a:r>
            </a:p>
          </p:txBody>
        </p:sp>
        <p:sp>
          <p:nvSpPr>
            <p:cNvPr id="8203" name="Line 41">
              <a:extLst>
                <a:ext uri="{FF2B5EF4-FFF2-40B4-BE49-F238E27FC236}">
                  <a16:creationId xmlns:a16="http://schemas.microsoft.com/office/drawing/2014/main" id="{90B994FA-77FE-4E81-9FB4-8FF52CA2A8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2" y="235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307" name="Group 43">
            <a:extLst>
              <a:ext uri="{FF2B5EF4-FFF2-40B4-BE49-F238E27FC236}">
                <a16:creationId xmlns:a16="http://schemas.microsoft.com/office/drawing/2014/main" id="{E93CCA95-3569-43FD-866D-91F44DCAE755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2133600"/>
            <a:ext cx="1600200" cy="1219200"/>
            <a:chOff x="2832" y="1344"/>
            <a:chExt cx="1008" cy="768"/>
          </a:xfrm>
        </p:grpSpPr>
        <p:sp>
          <p:nvSpPr>
            <p:cNvPr id="8200" name="Text Box 38">
              <a:extLst>
                <a:ext uri="{FF2B5EF4-FFF2-40B4-BE49-F238E27FC236}">
                  <a16:creationId xmlns:a16="http://schemas.microsoft.com/office/drawing/2014/main" id="{442062F1-F018-4299-A77F-51A27AF1D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344"/>
              <a:ext cx="672" cy="44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One subject</a:t>
              </a:r>
            </a:p>
          </p:txBody>
        </p:sp>
        <p:sp>
          <p:nvSpPr>
            <p:cNvPr id="8201" name="Line 42">
              <a:extLst>
                <a:ext uri="{FF2B5EF4-FFF2-40B4-BE49-F238E27FC236}">
                  <a16:creationId xmlns:a16="http://schemas.microsoft.com/office/drawing/2014/main" id="{DBD8A140-A059-47BD-BFA1-E6EC82C565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168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F98D9B6-2012-4BB1-BD6F-FEA475DE4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#2:  Compound Sentence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CE4EA4E-54B8-4CED-8BAA-4D0B1F6E2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3613" y="2005013"/>
            <a:ext cx="7772400" cy="4114800"/>
          </a:xfrm>
          <a:ln w="127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>
                <a:solidFill>
                  <a:schemeClr val="tx2"/>
                </a:solidFill>
              </a:rPr>
              <a:t>compound sentence</a:t>
            </a:r>
            <a:r>
              <a:rPr lang="en-US" altLang="en-US"/>
              <a:t> is made up of two or more simple sentences joined by one of the following:</a:t>
            </a:r>
          </a:p>
          <a:p>
            <a:pPr lvl="2" eaLnBrk="1" hangingPunct="1"/>
            <a:r>
              <a:rPr lang="en-US" altLang="en-US"/>
              <a:t>A comma and one of the FANBOYS</a:t>
            </a:r>
          </a:p>
          <a:p>
            <a:pPr lvl="3" eaLnBrk="1" hangingPunct="1"/>
            <a:r>
              <a:rPr lang="en-US" altLang="en-US"/>
              <a:t>I like to study grammar</a:t>
            </a:r>
            <a:r>
              <a:rPr lang="en-US" altLang="en-US" b="1">
                <a:solidFill>
                  <a:schemeClr val="folHlink"/>
                </a:solidFill>
              </a:rPr>
              <a:t>, and</a:t>
            </a:r>
            <a:r>
              <a:rPr lang="en-US" altLang="en-US"/>
              <a:t> I love this class.</a:t>
            </a:r>
          </a:p>
          <a:p>
            <a:pPr lvl="2" eaLnBrk="1" hangingPunct="1"/>
            <a:r>
              <a:rPr lang="en-US" altLang="en-US"/>
              <a:t>A semicolon</a:t>
            </a:r>
          </a:p>
          <a:p>
            <a:pPr lvl="3" eaLnBrk="1" hangingPunct="1"/>
            <a:r>
              <a:rPr lang="en-US" altLang="en-US"/>
              <a:t>I like to study grammar</a:t>
            </a:r>
            <a:r>
              <a:rPr lang="en-US" altLang="en-US" b="1">
                <a:solidFill>
                  <a:schemeClr val="folHlink"/>
                </a:solidFill>
              </a:rPr>
              <a:t>;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  <a:r>
              <a:rPr lang="en-US" altLang="en-US"/>
              <a:t>I love this class.</a:t>
            </a:r>
          </a:p>
          <a:p>
            <a:pPr lvl="2" eaLnBrk="1" hangingPunct="1"/>
            <a:r>
              <a:rPr lang="en-US" altLang="en-US"/>
              <a:t>A semicolon and a transitional</a:t>
            </a:r>
          </a:p>
          <a:p>
            <a:pPr lvl="3" eaLnBrk="1" hangingPunct="1"/>
            <a:r>
              <a:rPr lang="en-US" altLang="en-US"/>
              <a:t>I like to study grammar</a:t>
            </a:r>
            <a:r>
              <a:rPr lang="en-US" altLang="en-US" b="1">
                <a:solidFill>
                  <a:schemeClr val="folHlink"/>
                </a:solidFill>
              </a:rPr>
              <a:t>; therefore,</a:t>
            </a:r>
            <a:r>
              <a:rPr lang="en-US" altLang="en-US"/>
              <a:t> I love this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j0078843">
            <a:extLst>
              <a:ext uri="{FF2B5EF4-FFF2-40B4-BE49-F238E27FC236}">
                <a16:creationId xmlns:a16="http://schemas.microsoft.com/office/drawing/2014/main" id="{C2C18AC5-FCEA-40EF-B6F3-8996C23BB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3230563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4">
            <a:extLst>
              <a:ext uri="{FF2B5EF4-FFF2-40B4-BE49-F238E27FC236}">
                <a16:creationId xmlns:a16="http://schemas.microsoft.com/office/drawing/2014/main" id="{B215A4A5-8F0B-4B6F-A7C0-D3DC86EFC0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838200"/>
            <a:ext cx="49530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Compound sentence</a:t>
            </a:r>
          </a:p>
        </p:txBody>
      </p:sp>
      <p:sp>
        <p:nvSpPr>
          <p:cNvPr id="12292" name="Text Box 6">
            <a:extLst>
              <a:ext uri="{FF2B5EF4-FFF2-40B4-BE49-F238E27FC236}">
                <a16:creationId xmlns:a16="http://schemas.microsoft.com/office/drawing/2014/main" id="{A2623025-F461-4C87-BC4E-A5B74671F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63880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folHlink"/>
                </a:solidFill>
              </a:rPr>
              <a:t>Two independent clauses joined together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5CCC32E6-61A9-49EB-AFB2-3A726031E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9718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I love you</a:t>
            </a:r>
            <a:r>
              <a:rPr lang="en-US" altLang="en-US" sz="3200"/>
              <a:t>, and </a:t>
            </a:r>
            <a:r>
              <a:rPr lang="en-US" altLang="en-US" sz="3200">
                <a:solidFill>
                  <a:schemeClr val="folHlink"/>
                </a:solidFill>
              </a:rPr>
              <a:t>you love me</a:t>
            </a:r>
            <a:r>
              <a:rPr lang="en-US" altLang="en-US" sz="3200"/>
              <a:t>.</a:t>
            </a:r>
          </a:p>
        </p:txBody>
      </p: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B334B38B-0EE1-4CBA-A308-0EF11F834444}"/>
              </a:ext>
            </a:extLst>
          </p:cNvPr>
          <p:cNvGrpSpPr>
            <a:grpSpLocks/>
          </p:cNvGrpSpPr>
          <p:nvPr/>
        </p:nvGrpSpPr>
        <p:grpSpPr bwMode="auto">
          <a:xfrm>
            <a:off x="3554413" y="1917700"/>
            <a:ext cx="2184400" cy="1135063"/>
            <a:chOff x="2352" y="1200"/>
            <a:chExt cx="1008" cy="715"/>
          </a:xfrm>
        </p:grpSpPr>
        <p:sp>
          <p:nvSpPr>
            <p:cNvPr id="12298" name="Text Box 8">
              <a:extLst>
                <a:ext uri="{FF2B5EF4-FFF2-40B4-BE49-F238E27FC236}">
                  <a16:creationId xmlns:a16="http://schemas.microsoft.com/office/drawing/2014/main" id="{3E9D08D3-2710-4359-8F0F-B02EDD969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200"/>
              <a:ext cx="1008" cy="5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Independent clause</a:t>
              </a:r>
            </a:p>
          </p:txBody>
        </p:sp>
        <p:sp>
          <p:nvSpPr>
            <p:cNvPr id="12299" name="AutoShape 9">
              <a:extLst>
                <a:ext uri="{FF2B5EF4-FFF2-40B4-BE49-F238E27FC236}">
                  <a16:creationId xmlns:a16="http://schemas.microsoft.com/office/drawing/2014/main" id="{D46AA6D5-F54E-46CC-AE3C-843FA7F82565}"/>
                </a:ext>
              </a:extLst>
            </p:cNvPr>
            <p:cNvSpPr>
              <a:spLocks/>
            </p:cNvSpPr>
            <p:nvPr/>
          </p:nvSpPr>
          <p:spPr bwMode="auto">
            <a:xfrm rot="-5408711">
              <a:off x="2738" y="1438"/>
              <a:ext cx="187" cy="768"/>
            </a:xfrm>
            <a:prstGeom prst="rightBrace">
              <a:avLst>
                <a:gd name="adj1" fmla="val 34225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50" name="Group 14">
            <a:extLst>
              <a:ext uri="{FF2B5EF4-FFF2-40B4-BE49-F238E27FC236}">
                <a16:creationId xmlns:a16="http://schemas.microsoft.com/office/drawing/2014/main" id="{D92E320B-113F-423E-A438-5267B2460BAD}"/>
              </a:ext>
            </a:extLst>
          </p:cNvPr>
          <p:cNvGrpSpPr>
            <a:grpSpLocks/>
          </p:cNvGrpSpPr>
          <p:nvPr/>
        </p:nvGrpSpPr>
        <p:grpSpPr bwMode="auto">
          <a:xfrm>
            <a:off x="6664325" y="3490913"/>
            <a:ext cx="2235200" cy="1050925"/>
            <a:chOff x="4320" y="2208"/>
            <a:chExt cx="1104" cy="662"/>
          </a:xfrm>
        </p:grpSpPr>
        <p:sp>
          <p:nvSpPr>
            <p:cNvPr id="12296" name="Text Box 11">
              <a:extLst>
                <a:ext uri="{FF2B5EF4-FFF2-40B4-BE49-F238E27FC236}">
                  <a16:creationId xmlns:a16="http://schemas.microsoft.com/office/drawing/2014/main" id="{4103E875-0AA1-45D7-A3D4-C0D844758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352"/>
              <a:ext cx="1104" cy="51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Independent clause</a:t>
              </a:r>
            </a:p>
          </p:txBody>
        </p:sp>
        <p:sp>
          <p:nvSpPr>
            <p:cNvPr id="12297" name="AutoShape 12">
              <a:extLst>
                <a:ext uri="{FF2B5EF4-FFF2-40B4-BE49-F238E27FC236}">
                  <a16:creationId xmlns:a16="http://schemas.microsoft.com/office/drawing/2014/main" id="{B84D36F6-B338-4126-8597-7698CD0261EC}"/>
                </a:ext>
              </a:extLst>
            </p:cNvPr>
            <p:cNvSpPr>
              <a:spLocks/>
            </p:cNvSpPr>
            <p:nvPr/>
          </p:nvSpPr>
          <p:spPr bwMode="auto">
            <a:xfrm rot="5408711" flipV="1">
              <a:off x="4658" y="1918"/>
              <a:ext cx="187" cy="768"/>
            </a:xfrm>
            <a:prstGeom prst="rightBrace">
              <a:avLst>
                <a:gd name="adj1" fmla="val 34225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8904D44-EB16-4CDD-8928-4DDAC8C8E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#3:  Complex Sentence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073B29-DC05-4DE6-8A9A-E3702A27D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>
                <a:solidFill>
                  <a:schemeClr val="tx2"/>
                </a:solidFill>
              </a:rPr>
              <a:t>complex sentence</a:t>
            </a:r>
            <a:r>
              <a:rPr lang="en-US" altLang="en-US"/>
              <a:t> is a </a:t>
            </a:r>
            <a:r>
              <a:rPr lang="en-US" altLang="en-US" u="sng"/>
              <a:t>simple</a:t>
            </a:r>
            <a:r>
              <a:rPr lang="en-US" altLang="en-US"/>
              <a:t> sentence (</a:t>
            </a:r>
            <a:r>
              <a:rPr lang="en-US" altLang="en-US" i="1"/>
              <a:t>independent</a:t>
            </a:r>
            <a:r>
              <a:rPr lang="en-US" altLang="en-US"/>
              <a:t> </a:t>
            </a:r>
            <a:r>
              <a:rPr lang="en-US" altLang="en-US" i="1"/>
              <a:t>clause</a:t>
            </a:r>
            <a:r>
              <a:rPr lang="en-US" altLang="en-US"/>
              <a:t>) to which a </a:t>
            </a:r>
            <a:r>
              <a:rPr lang="en-US" altLang="en-US" u="sng"/>
              <a:t>part</a:t>
            </a:r>
            <a:r>
              <a:rPr lang="en-US" altLang="en-US"/>
              <a:t> of a sentence (</a:t>
            </a:r>
            <a:r>
              <a:rPr lang="en-US" altLang="en-US" i="1"/>
              <a:t>dependent</a:t>
            </a:r>
            <a:r>
              <a:rPr lang="en-US" altLang="en-US"/>
              <a:t> </a:t>
            </a:r>
            <a:r>
              <a:rPr lang="en-US" altLang="en-US" i="1"/>
              <a:t>clause</a:t>
            </a:r>
            <a:r>
              <a:rPr lang="en-US" altLang="en-US"/>
              <a:t>) has been added.</a:t>
            </a:r>
          </a:p>
          <a:p>
            <a:pPr lvl="1" eaLnBrk="1" hangingPunct="1"/>
            <a:r>
              <a:rPr lang="en-US" altLang="en-US" b="1">
                <a:solidFill>
                  <a:schemeClr val="tx2"/>
                </a:solidFill>
              </a:rPr>
              <a:t>Because I like to study grammar,</a:t>
            </a:r>
            <a:r>
              <a:rPr lang="en-US" altLang="en-US"/>
              <a:t> I love this class.</a:t>
            </a:r>
          </a:p>
          <a:p>
            <a:pPr lvl="1" eaLnBrk="1" hangingPunct="1"/>
            <a:r>
              <a:rPr lang="en-US" altLang="en-US"/>
              <a:t>I love this class </a:t>
            </a:r>
            <a:r>
              <a:rPr lang="en-US" altLang="en-US" b="1">
                <a:solidFill>
                  <a:schemeClr val="tx2"/>
                </a:solidFill>
              </a:rPr>
              <a:t>because I like to study grammar.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1">
            <a:extLst>
              <a:ext uri="{FF2B5EF4-FFF2-40B4-BE49-F238E27FC236}">
                <a16:creationId xmlns:a16="http://schemas.microsoft.com/office/drawing/2014/main" id="{FBE83A30-1202-411E-AD78-EB99C5AC079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86000"/>
            <a:ext cx="1752600" cy="3101975"/>
            <a:chOff x="336" y="1440"/>
            <a:chExt cx="1104" cy="1954"/>
          </a:xfrm>
        </p:grpSpPr>
        <p:grpSp>
          <p:nvGrpSpPr>
            <p:cNvPr id="16396" name="Group 4">
              <a:extLst>
                <a:ext uri="{FF2B5EF4-FFF2-40B4-BE49-F238E27FC236}">
                  <a16:creationId xmlns:a16="http://schemas.microsoft.com/office/drawing/2014/main" id="{B01ECAEB-14AA-4791-88CA-80450E7C5D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" y="1932"/>
              <a:ext cx="873" cy="760"/>
              <a:chOff x="4215" y="2938"/>
              <a:chExt cx="477" cy="460"/>
            </a:xfrm>
          </p:grpSpPr>
          <p:sp>
            <p:nvSpPr>
              <p:cNvPr id="16403" name="Freeform 5">
                <a:extLst>
                  <a:ext uri="{FF2B5EF4-FFF2-40B4-BE49-F238E27FC236}">
                    <a16:creationId xmlns:a16="http://schemas.microsoft.com/office/drawing/2014/main" id="{74FD732A-5224-414B-9C2F-EBDE5DE72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" y="2938"/>
                <a:ext cx="204" cy="460"/>
              </a:xfrm>
              <a:custGeom>
                <a:avLst/>
                <a:gdLst>
                  <a:gd name="T0" fmla="*/ 7 w 204"/>
                  <a:gd name="T1" fmla="*/ 163 h 460"/>
                  <a:gd name="T2" fmla="*/ 0 w 204"/>
                  <a:gd name="T3" fmla="*/ 125 h 460"/>
                  <a:gd name="T4" fmla="*/ 0 w 204"/>
                  <a:gd name="T5" fmla="*/ 89 h 460"/>
                  <a:gd name="T6" fmla="*/ 7 w 204"/>
                  <a:gd name="T7" fmla="*/ 58 h 460"/>
                  <a:gd name="T8" fmla="*/ 22 w 204"/>
                  <a:gd name="T9" fmla="*/ 34 h 460"/>
                  <a:gd name="T10" fmla="*/ 43 w 204"/>
                  <a:gd name="T11" fmla="*/ 13 h 460"/>
                  <a:gd name="T12" fmla="*/ 66 w 204"/>
                  <a:gd name="T13" fmla="*/ 2 h 460"/>
                  <a:gd name="T14" fmla="*/ 84 w 204"/>
                  <a:gd name="T15" fmla="*/ 0 h 460"/>
                  <a:gd name="T16" fmla="*/ 108 w 204"/>
                  <a:gd name="T17" fmla="*/ 5 h 460"/>
                  <a:gd name="T18" fmla="*/ 128 w 204"/>
                  <a:gd name="T19" fmla="*/ 14 h 460"/>
                  <a:gd name="T20" fmla="*/ 150 w 204"/>
                  <a:gd name="T21" fmla="*/ 32 h 460"/>
                  <a:gd name="T22" fmla="*/ 163 w 204"/>
                  <a:gd name="T23" fmla="*/ 54 h 460"/>
                  <a:gd name="T24" fmla="*/ 178 w 204"/>
                  <a:gd name="T25" fmla="*/ 89 h 460"/>
                  <a:gd name="T26" fmla="*/ 188 w 204"/>
                  <a:gd name="T27" fmla="*/ 122 h 460"/>
                  <a:gd name="T28" fmla="*/ 196 w 204"/>
                  <a:gd name="T29" fmla="*/ 149 h 460"/>
                  <a:gd name="T30" fmla="*/ 204 w 204"/>
                  <a:gd name="T31" fmla="*/ 187 h 460"/>
                  <a:gd name="T32" fmla="*/ 204 w 204"/>
                  <a:gd name="T33" fmla="*/ 227 h 460"/>
                  <a:gd name="T34" fmla="*/ 200 w 204"/>
                  <a:gd name="T35" fmla="*/ 266 h 460"/>
                  <a:gd name="T36" fmla="*/ 196 w 204"/>
                  <a:gd name="T37" fmla="*/ 300 h 460"/>
                  <a:gd name="T38" fmla="*/ 194 w 204"/>
                  <a:gd name="T39" fmla="*/ 333 h 460"/>
                  <a:gd name="T40" fmla="*/ 190 w 204"/>
                  <a:gd name="T41" fmla="*/ 362 h 460"/>
                  <a:gd name="T42" fmla="*/ 184 w 204"/>
                  <a:gd name="T43" fmla="*/ 390 h 460"/>
                  <a:gd name="T44" fmla="*/ 176 w 204"/>
                  <a:gd name="T45" fmla="*/ 417 h 460"/>
                  <a:gd name="T46" fmla="*/ 166 w 204"/>
                  <a:gd name="T47" fmla="*/ 437 h 460"/>
                  <a:gd name="T48" fmla="*/ 152 w 204"/>
                  <a:gd name="T49" fmla="*/ 452 h 460"/>
                  <a:gd name="T50" fmla="*/ 137 w 204"/>
                  <a:gd name="T51" fmla="*/ 456 h 460"/>
                  <a:gd name="T52" fmla="*/ 116 w 204"/>
                  <a:gd name="T53" fmla="*/ 460 h 460"/>
                  <a:gd name="T54" fmla="*/ 94 w 204"/>
                  <a:gd name="T55" fmla="*/ 453 h 460"/>
                  <a:gd name="T56" fmla="*/ 76 w 204"/>
                  <a:gd name="T57" fmla="*/ 447 h 460"/>
                  <a:gd name="T58" fmla="*/ 60 w 204"/>
                  <a:gd name="T59" fmla="*/ 435 h 460"/>
                  <a:gd name="T60" fmla="*/ 47 w 204"/>
                  <a:gd name="T61" fmla="*/ 422 h 460"/>
                  <a:gd name="T62" fmla="*/ 34 w 204"/>
                  <a:gd name="T63" fmla="*/ 396 h 460"/>
                  <a:gd name="T64" fmla="*/ 22 w 204"/>
                  <a:gd name="T65" fmla="*/ 362 h 460"/>
                  <a:gd name="T66" fmla="*/ 19 w 204"/>
                  <a:gd name="T67" fmla="*/ 315 h 460"/>
                  <a:gd name="T68" fmla="*/ 26 w 204"/>
                  <a:gd name="T69" fmla="*/ 286 h 460"/>
                  <a:gd name="T70" fmla="*/ 28 w 204"/>
                  <a:gd name="T71" fmla="*/ 265 h 460"/>
                  <a:gd name="T72" fmla="*/ 28 w 204"/>
                  <a:gd name="T73" fmla="*/ 238 h 460"/>
                  <a:gd name="T74" fmla="*/ 17 w 204"/>
                  <a:gd name="T75" fmla="*/ 200 h 460"/>
                  <a:gd name="T76" fmla="*/ 7 w 204"/>
                  <a:gd name="T77" fmla="*/ 163 h 46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4" h="460">
                    <a:moveTo>
                      <a:pt x="7" y="163"/>
                    </a:moveTo>
                    <a:lnTo>
                      <a:pt x="0" y="125"/>
                    </a:lnTo>
                    <a:lnTo>
                      <a:pt x="0" y="89"/>
                    </a:lnTo>
                    <a:lnTo>
                      <a:pt x="7" y="58"/>
                    </a:lnTo>
                    <a:lnTo>
                      <a:pt x="22" y="34"/>
                    </a:lnTo>
                    <a:lnTo>
                      <a:pt x="43" y="13"/>
                    </a:lnTo>
                    <a:lnTo>
                      <a:pt x="66" y="2"/>
                    </a:lnTo>
                    <a:lnTo>
                      <a:pt x="84" y="0"/>
                    </a:lnTo>
                    <a:lnTo>
                      <a:pt x="108" y="5"/>
                    </a:lnTo>
                    <a:lnTo>
                      <a:pt x="128" y="14"/>
                    </a:lnTo>
                    <a:lnTo>
                      <a:pt x="150" y="32"/>
                    </a:lnTo>
                    <a:lnTo>
                      <a:pt x="163" y="54"/>
                    </a:lnTo>
                    <a:lnTo>
                      <a:pt x="178" y="89"/>
                    </a:lnTo>
                    <a:lnTo>
                      <a:pt x="188" y="122"/>
                    </a:lnTo>
                    <a:lnTo>
                      <a:pt x="196" y="149"/>
                    </a:lnTo>
                    <a:lnTo>
                      <a:pt x="204" y="187"/>
                    </a:lnTo>
                    <a:lnTo>
                      <a:pt x="204" y="227"/>
                    </a:lnTo>
                    <a:lnTo>
                      <a:pt x="200" y="266"/>
                    </a:lnTo>
                    <a:lnTo>
                      <a:pt x="196" y="300"/>
                    </a:lnTo>
                    <a:lnTo>
                      <a:pt x="194" y="333"/>
                    </a:lnTo>
                    <a:lnTo>
                      <a:pt x="190" y="362"/>
                    </a:lnTo>
                    <a:lnTo>
                      <a:pt x="184" y="390"/>
                    </a:lnTo>
                    <a:lnTo>
                      <a:pt x="176" y="417"/>
                    </a:lnTo>
                    <a:lnTo>
                      <a:pt x="166" y="437"/>
                    </a:lnTo>
                    <a:lnTo>
                      <a:pt x="152" y="452"/>
                    </a:lnTo>
                    <a:lnTo>
                      <a:pt x="137" y="456"/>
                    </a:lnTo>
                    <a:lnTo>
                      <a:pt x="116" y="460"/>
                    </a:lnTo>
                    <a:lnTo>
                      <a:pt x="94" y="453"/>
                    </a:lnTo>
                    <a:lnTo>
                      <a:pt x="76" y="447"/>
                    </a:lnTo>
                    <a:lnTo>
                      <a:pt x="60" y="435"/>
                    </a:lnTo>
                    <a:lnTo>
                      <a:pt x="47" y="422"/>
                    </a:lnTo>
                    <a:lnTo>
                      <a:pt x="34" y="396"/>
                    </a:lnTo>
                    <a:lnTo>
                      <a:pt x="22" y="362"/>
                    </a:lnTo>
                    <a:lnTo>
                      <a:pt x="19" y="315"/>
                    </a:lnTo>
                    <a:lnTo>
                      <a:pt x="26" y="286"/>
                    </a:lnTo>
                    <a:lnTo>
                      <a:pt x="28" y="265"/>
                    </a:lnTo>
                    <a:lnTo>
                      <a:pt x="28" y="238"/>
                    </a:lnTo>
                    <a:lnTo>
                      <a:pt x="17" y="200"/>
                    </a:lnTo>
                    <a:lnTo>
                      <a:pt x="7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Freeform 6">
                <a:extLst>
                  <a:ext uri="{FF2B5EF4-FFF2-40B4-BE49-F238E27FC236}">
                    <a16:creationId xmlns:a16="http://schemas.microsoft.com/office/drawing/2014/main" id="{0F28D5A8-9112-40EC-9614-88973BCFB1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" y="2950"/>
                <a:ext cx="170" cy="167"/>
              </a:xfrm>
              <a:custGeom>
                <a:avLst/>
                <a:gdLst>
                  <a:gd name="T0" fmla="*/ 61 w 170"/>
                  <a:gd name="T1" fmla="*/ 21 h 167"/>
                  <a:gd name="T2" fmla="*/ 76 w 170"/>
                  <a:gd name="T3" fmla="*/ 9 h 167"/>
                  <a:gd name="T4" fmla="*/ 91 w 170"/>
                  <a:gd name="T5" fmla="*/ 4 h 167"/>
                  <a:gd name="T6" fmla="*/ 110 w 170"/>
                  <a:gd name="T7" fmla="*/ 0 h 167"/>
                  <a:gd name="T8" fmla="*/ 128 w 170"/>
                  <a:gd name="T9" fmla="*/ 0 h 167"/>
                  <a:gd name="T10" fmla="*/ 142 w 170"/>
                  <a:gd name="T11" fmla="*/ 6 h 167"/>
                  <a:gd name="T12" fmla="*/ 153 w 170"/>
                  <a:gd name="T13" fmla="*/ 16 h 167"/>
                  <a:gd name="T14" fmla="*/ 160 w 170"/>
                  <a:gd name="T15" fmla="*/ 29 h 167"/>
                  <a:gd name="T16" fmla="*/ 167 w 170"/>
                  <a:gd name="T17" fmla="*/ 47 h 167"/>
                  <a:gd name="T18" fmla="*/ 170 w 170"/>
                  <a:gd name="T19" fmla="*/ 61 h 167"/>
                  <a:gd name="T20" fmla="*/ 168 w 170"/>
                  <a:gd name="T21" fmla="*/ 81 h 167"/>
                  <a:gd name="T22" fmla="*/ 164 w 170"/>
                  <a:gd name="T23" fmla="*/ 106 h 167"/>
                  <a:gd name="T24" fmla="*/ 156 w 170"/>
                  <a:gd name="T25" fmla="*/ 124 h 167"/>
                  <a:gd name="T26" fmla="*/ 145 w 170"/>
                  <a:gd name="T27" fmla="*/ 138 h 167"/>
                  <a:gd name="T28" fmla="*/ 133 w 170"/>
                  <a:gd name="T29" fmla="*/ 149 h 167"/>
                  <a:gd name="T30" fmla="*/ 117 w 170"/>
                  <a:gd name="T31" fmla="*/ 157 h 167"/>
                  <a:gd name="T32" fmla="*/ 103 w 170"/>
                  <a:gd name="T33" fmla="*/ 162 h 167"/>
                  <a:gd name="T34" fmla="*/ 88 w 170"/>
                  <a:gd name="T35" fmla="*/ 167 h 167"/>
                  <a:gd name="T36" fmla="*/ 72 w 170"/>
                  <a:gd name="T37" fmla="*/ 167 h 167"/>
                  <a:gd name="T38" fmla="*/ 56 w 170"/>
                  <a:gd name="T39" fmla="*/ 166 h 167"/>
                  <a:gd name="T40" fmla="*/ 41 w 170"/>
                  <a:gd name="T41" fmla="*/ 159 h 167"/>
                  <a:gd name="T42" fmla="*/ 30 w 170"/>
                  <a:gd name="T43" fmla="*/ 151 h 167"/>
                  <a:gd name="T44" fmla="*/ 22 w 170"/>
                  <a:gd name="T45" fmla="*/ 136 h 167"/>
                  <a:gd name="T46" fmla="*/ 18 w 170"/>
                  <a:gd name="T47" fmla="*/ 118 h 167"/>
                  <a:gd name="T48" fmla="*/ 18 w 170"/>
                  <a:gd name="T49" fmla="*/ 98 h 167"/>
                  <a:gd name="T50" fmla="*/ 22 w 170"/>
                  <a:gd name="T51" fmla="*/ 79 h 167"/>
                  <a:gd name="T52" fmla="*/ 26 w 170"/>
                  <a:gd name="T53" fmla="*/ 65 h 167"/>
                  <a:gd name="T54" fmla="*/ 33 w 170"/>
                  <a:gd name="T55" fmla="*/ 55 h 167"/>
                  <a:gd name="T56" fmla="*/ 19 w 170"/>
                  <a:gd name="T57" fmla="*/ 47 h 167"/>
                  <a:gd name="T58" fmla="*/ 6 w 170"/>
                  <a:gd name="T59" fmla="*/ 36 h 167"/>
                  <a:gd name="T60" fmla="*/ 0 w 170"/>
                  <a:gd name="T61" fmla="*/ 24 h 167"/>
                  <a:gd name="T62" fmla="*/ 2 w 170"/>
                  <a:gd name="T63" fmla="*/ 13 h 167"/>
                  <a:gd name="T64" fmla="*/ 10 w 170"/>
                  <a:gd name="T65" fmla="*/ 6 h 167"/>
                  <a:gd name="T66" fmla="*/ 22 w 170"/>
                  <a:gd name="T67" fmla="*/ 5 h 167"/>
                  <a:gd name="T68" fmla="*/ 41 w 170"/>
                  <a:gd name="T69" fmla="*/ 12 h 167"/>
                  <a:gd name="T70" fmla="*/ 61 w 170"/>
                  <a:gd name="T71" fmla="*/ 21 h 16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70" h="167">
                    <a:moveTo>
                      <a:pt x="61" y="21"/>
                    </a:moveTo>
                    <a:lnTo>
                      <a:pt x="76" y="9"/>
                    </a:lnTo>
                    <a:lnTo>
                      <a:pt x="91" y="4"/>
                    </a:lnTo>
                    <a:lnTo>
                      <a:pt x="110" y="0"/>
                    </a:lnTo>
                    <a:lnTo>
                      <a:pt x="128" y="0"/>
                    </a:lnTo>
                    <a:lnTo>
                      <a:pt x="142" y="6"/>
                    </a:lnTo>
                    <a:lnTo>
                      <a:pt x="153" y="16"/>
                    </a:lnTo>
                    <a:lnTo>
                      <a:pt x="160" y="29"/>
                    </a:lnTo>
                    <a:lnTo>
                      <a:pt x="167" y="47"/>
                    </a:lnTo>
                    <a:lnTo>
                      <a:pt x="170" y="61"/>
                    </a:lnTo>
                    <a:lnTo>
                      <a:pt x="168" y="81"/>
                    </a:lnTo>
                    <a:lnTo>
                      <a:pt x="164" y="106"/>
                    </a:lnTo>
                    <a:lnTo>
                      <a:pt x="156" y="124"/>
                    </a:lnTo>
                    <a:lnTo>
                      <a:pt x="145" y="138"/>
                    </a:lnTo>
                    <a:lnTo>
                      <a:pt x="133" y="149"/>
                    </a:lnTo>
                    <a:lnTo>
                      <a:pt x="117" y="157"/>
                    </a:lnTo>
                    <a:lnTo>
                      <a:pt x="103" y="162"/>
                    </a:lnTo>
                    <a:lnTo>
                      <a:pt x="88" y="167"/>
                    </a:lnTo>
                    <a:lnTo>
                      <a:pt x="72" y="167"/>
                    </a:lnTo>
                    <a:lnTo>
                      <a:pt x="56" y="166"/>
                    </a:lnTo>
                    <a:lnTo>
                      <a:pt x="41" y="159"/>
                    </a:lnTo>
                    <a:lnTo>
                      <a:pt x="30" y="151"/>
                    </a:lnTo>
                    <a:lnTo>
                      <a:pt x="22" y="136"/>
                    </a:lnTo>
                    <a:lnTo>
                      <a:pt x="18" y="118"/>
                    </a:lnTo>
                    <a:lnTo>
                      <a:pt x="18" y="98"/>
                    </a:lnTo>
                    <a:lnTo>
                      <a:pt x="22" y="79"/>
                    </a:lnTo>
                    <a:lnTo>
                      <a:pt x="26" y="65"/>
                    </a:lnTo>
                    <a:lnTo>
                      <a:pt x="33" y="55"/>
                    </a:lnTo>
                    <a:lnTo>
                      <a:pt x="19" y="47"/>
                    </a:lnTo>
                    <a:lnTo>
                      <a:pt x="6" y="36"/>
                    </a:lnTo>
                    <a:lnTo>
                      <a:pt x="0" y="24"/>
                    </a:lnTo>
                    <a:lnTo>
                      <a:pt x="2" y="13"/>
                    </a:lnTo>
                    <a:lnTo>
                      <a:pt x="10" y="6"/>
                    </a:lnTo>
                    <a:lnTo>
                      <a:pt x="22" y="5"/>
                    </a:lnTo>
                    <a:lnTo>
                      <a:pt x="41" y="12"/>
                    </a:lnTo>
                    <a:lnTo>
                      <a:pt x="6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Freeform 7">
                <a:extLst>
                  <a:ext uri="{FF2B5EF4-FFF2-40B4-BE49-F238E27FC236}">
                    <a16:creationId xmlns:a16="http://schemas.microsoft.com/office/drawing/2014/main" id="{1D848FCA-78A1-4F67-B4A2-A1717ADF4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7" y="3072"/>
                <a:ext cx="347" cy="231"/>
              </a:xfrm>
              <a:custGeom>
                <a:avLst/>
                <a:gdLst>
                  <a:gd name="T0" fmla="*/ 74 w 347"/>
                  <a:gd name="T1" fmla="*/ 60 h 231"/>
                  <a:gd name="T2" fmla="*/ 111 w 347"/>
                  <a:gd name="T3" fmla="*/ 37 h 231"/>
                  <a:gd name="T4" fmla="*/ 108 w 347"/>
                  <a:gd name="T5" fmla="*/ 39 h 231"/>
                  <a:gd name="T6" fmla="*/ 147 w 347"/>
                  <a:gd name="T7" fmla="*/ 19 h 231"/>
                  <a:gd name="T8" fmla="*/ 184 w 347"/>
                  <a:gd name="T9" fmla="*/ 8 h 231"/>
                  <a:gd name="T10" fmla="*/ 222 w 347"/>
                  <a:gd name="T11" fmla="*/ 0 h 231"/>
                  <a:gd name="T12" fmla="*/ 257 w 347"/>
                  <a:gd name="T13" fmla="*/ 2 h 231"/>
                  <a:gd name="T14" fmla="*/ 299 w 347"/>
                  <a:gd name="T15" fmla="*/ 13 h 231"/>
                  <a:gd name="T16" fmla="*/ 326 w 347"/>
                  <a:gd name="T17" fmla="*/ 32 h 231"/>
                  <a:gd name="T18" fmla="*/ 343 w 347"/>
                  <a:gd name="T19" fmla="*/ 54 h 231"/>
                  <a:gd name="T20" fmla="*/ 347 w 347"/>
                  <a:gd name="T21" fmla="*/ 90 h 231"/>
                  <a:gd name="T22" fmla="*/ 346 w 347"/>
                  <a:gd name="T23" fmla="*/ 109 h 231"/>
                  <a:gd name="T24" fmla="*/ 333 w 347"/>
                  <a:gd name="T25" fmla="*/ 121 h 231"/>
                  <a:gd name="T26" fmla="*/ 286 w 347"/>
                  <a:gd name="T27" fmla="*/ 137 h 231"/>
                  <a:gd name="T28" fmla="*/ 281 w 347"/>
                  <a:gd name="T29" fmla="*/ 137 h 231"/>
                  <a:gd name="T30" fmla="*/ 246 w 347"/>
                  <a:gd name="T31" fmla="*/ 148 h 231"/>
                  <a:gd name="T32" fmla="*/ 243 w 347"/>
                  <a:gd name="T33" fmla="*/ 149 h 231"/>
                  <a:gd name="T34" fmla="*/ 221 w 347"/>
                  <a:gd name="T35" fmla="*/ 169 h 231"/>
                  <a:gd name="T36" fmla="*/ 200 w 347"/>
                  <a:gd name="T37" fmla="*/ 192 h 231"/>
                  <a:gd name="T38" fmla="*/ 167 w 347"/>
                  <a:gd name="T39" fmla="*/ 208 h 231"/>
                  <a:gd name="T40" fmla="*/ 142 w 347"/>
                  <a:gd name="T41" fmla="*/ 221 h 231"/>
                  <a:gd name="T42" fmla="*/ 109 w 347"/>
                  <a:gd name="T43" fmla="*/ 230 h 231"/>
                  <a:gd name="T44" fmla="*/ 70 w 347"/>
                  <a:gd name="T45" fmla="*/ 231 h 231"/>
                  <a:gd name="T46" fmla="*/ 35 w 347"/>
                  <a:gd name="T47" fmla="*/ 225 h 231"/>
                  <a:gd name="T48" fmla="*/ 14 w 347"/>
                  <a:gd name="T49" fmla="*/ 207 h 231"/>
                  <a:gd name="T50" fmla="*/ 0 w 347"/>
                  <a:gd name="T51" fmla="*/ 189 h 231"/>
                  <a:gd name="T52" fmla="*/ 2 w 347"/>
                  <a:gd name="T53" fmla="*/ 164 h 231"/>
                  <a:gd name="T54" fmla="*/ 8 w 347"/>
                  <a:gd name="T55" fmla="*/ 138 h 231"/>
                  <a:gd name="T56" fmla="*/ 26 w 347"/>
                  <a:gd name="T57" fmla="*/ 114 h 231"/>
                  <a:gd name="T58" fmla="*/ 42 w 347"/>
                  <a:gd name="T59" fmla="*/ 94 h 231"/>
                  <a:gd name="T60" fmla="*/ 63 w 347"/>
                  <a:gd name="T61" fmla="*/ 76 h 231"/>
                  <a:gd name="T62" fmla="*/ 74 w 347"/>
                  <a:gd name="T63" fmla="*/ 60 h 23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47" h="231">
                    <a:moveTo>
                      <a:pt x="74" y="60"/>
                    </a:moveTo>
                    <a:lnTo>
                      <a:pt x="111" y="37"/>
                    </a:lnTo>
                    <a:lnTo>
                      <a:pt x="108" y="39"/>
                    </a:lnTo>
                    <a:lnTo>
                      <a:pt x="147" y="19"/>
                    </a:lnTo>
                    <a:lnTo>
                      <a:pt x="184" y="8"/>
                    </a:lnTo>
                    <a:lnTo>
                      <a:pt x="222" y="0"/>
                    </a:lnTo>
                    <a:lnTo>
                      <a:pt x="257" y="2"/>
                    </a:lnTo>
                    <a:lnTo>
                      <a:pt x="299" y="13"/>
                    </a:lnTo>
                    <a:lnTo>
                      <a:pt x="326" y="32"/>
                    </a:lnTo>
                    <a:lnTo>
                      <a:pt x="343" y="54"/>
                    </a:lnTo>
                    <a:lnTo>
                      <a:pt x="347" y="90"/>
                    </a:lnTo>
                    <a:lnTo>
                      <a:pt x="346" y="109"/>
                    </a:lnTo>
                    <a:lnTo>
                      <a:pt x="333" y="121"/>
                    </a:lnTo>
                    <a:lnTo>
                      <a:pt x="286" y="137"/>
                    </a:lnTo>
                    <a:lnTo>
                      <a:pt x="281" y="137"/>
                    </a:lnTo>
                    <a:lnTo>
                      <a:pt x="246" y="148"/>
                    </a:lnTo>
                    <a:lnTo>
                      <a:pt x="243" y="149"/>
                    </a:lnTo>
                    <a:lnTo>
                      <a:pt x="221" y="169"/>
                    </a:lnTo>
                    <a:lnTo>
                      <a:pt x="200" y="192"/>
                    </a:lnTo>
                    <a:lnTo>
                      <a:pt x="167" y="208"/>
                    </a:lnTo>
                    <a:lnTo>
                      <a:pt x="142" y="221"/>
                    </a:lnTo>
                    <a:lnTo>
                      <a:pt x="109" y="230"/>
                    </a:lnTo>
                    <a:lnTo>
                      <a:pt x="70" y="231"/>
                    </a:lnTo>
                    <a:lnTo>
                      <a:pt x="35" y="225"/>
                    </a:lnTo>
                    <a:lnTo>
                      <a:pt x="14" y="207"/>
                    </a:lnTo>
                    <a:lnTo>
                      <a:pt x="0" y="189"/>
                    </a:lnTo>
                    <a:lnTo>
                      <a:pt x="2" y="164"/>
                    </a:lnTo>
                    <a:lnTo>
                      <a:pt x="8" y="138"/>
                    </a:lnTo>
                    <a:lnTo>
                      <a:pt x="26" y="114"/>
                    </a:lnTo>
                    <a:lnTo>
                      <a:pt x="42" y="94"/>
                    </a:lnTo>
                    <a:lnTo>
                      <a:pt x="63" y="76"/>
                    </a:lnTo>
                    <a:lnTo>
                      <a:pt x="74" y="6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Freeform 8">
                <a:extLst>
                  <a:ext uri="{FF2B5EF4-FFF2-40B4-BE49-F238E27FC236}">
                    <a16:creationId xmlns:a16="http://schemas.microsoft.com/office/drawing/2014/main" id="{3561ED02-0C0C-4656-AEAD-9862933BF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3059"/>
                <a:ext cx="376" cy="262"/>
              </a:xfrm>
              <a:custGeom>
                <a:avLst/>
                <a:gdLst>
                  <a:gd name="T0" fmla="*/ 373 w 376"/>
                  <a:gd name="T1" fmla="*/ 70 h 262"/>
                  <a:gd name="T2" fmla="*/ 358 w 376"/>
                  <a:gd name="T3" fmla="*/ 41 h 262"/>
                  <a:gd name="T4" fmla="*/ 331 w 376"/>
                  <a:gd name="T5" fmla="*/ 19 h 262"/>
                  <a:gd name="T6" fmla="*/ 273 w 376"/>
                  <a:gd name="T7" fmla="*/ 0 h 262"/>
                  <a:gd name="T8" fmla="*/ 211 w 376"/>
                  <a:gd name="T9" fmla="*/ 2 h 262"/>
                  <a:gd name="T10" fmla="*/ 144 w 376"/>
                  <a:gd name="T11" fmla="*/ 22 h 262"/>
                  <a:gd name="T12" fmla="*/ 99 w 376"/>
                  <a:gd name="T13" fmla="*/ 51 h 262"/>
                  <a:gd name="T14" fmla="*/ 59 w 376"/>
                  <a:gd name="T15" fmla="*/ 80 h 262"/>
                  <a:gd name="T16" fmla="*/ 28 w 376"/>
                  <a:gd name="T17" fmla="*/ 113 h 262"/>
                  <a:gd name="T18" fmla="*/ 9 w 376"/>
                  <a:gd name="T19" fmla="*/ 147 h 262"/>
                  <a:gd name="T20" fmla="*/ 2 w 376"/>
                  <a:gd name="T21" fmla="*/ 182 h 262"/>
                  <a:gd name="T22" fmla="*/ 5 w 376"/>
                  <a:gd name="T23" fmla="*/ 223 h 262"/>
                  <a:gd name="T24" fmla="*/ 33 w 376"/>
                  <a:gd name="T25" fmla="*/ 252 h 262"/>
                  <a:gd name="T26" fmla="*/ 78 w 376"/>
                  <a:gd name="T27" fmla="*/ 262 h 262"/>
                  <a:gd name="T28" fmla="*/ 119 w 376"/>
                  <a:gd name="T29" fmla="*/ 262 h 262"/>
                  <a:gd name="T30" fmla="*/ 167 w 376"/>
                  <a:gd name="T31" fmla="*/ 252 h 262"/>
                  <a:gd name="T32" fmla="*/ 209 w 376"/>
                  <a:gd name="T33" fmla="*/ 230 h 262"/>
                  <a:gd name="T34" fmla="*/ 241 w 376"/>
                  <a:gd name="T35" fmla="*/ 206 h 262"/>
                  <a:gd name="T36" fmla="*/ 266 w 376"/>
                  <a:gd name="T37" fmla="*/ 177 h 262"/>
                  <a:gd name="T38" fmla="*/ 304 w 376"/>
                  <a:gd name="T39" fmla="*/ 157 h 262"/>
                  <a:gd name="T40" fmla="*/ 339 w 376"/>
                  <a:gd name="T41" fmla="*/ 145 h 262"/>
                  <a:gd name="T42" fmla="*/ 338 w 376"/>
                  <a:gd name="T43" fmla="*/ 127 h 262"/>
                  <a:gd name="T44" fmla="*/ 276 w 376"/>
                  <a:gd name="T45" fmla="*/ 140 h 262"/>
                  <a:gd name="T46" fmla="*/ 223 w 376"/>
                  <a:gd name="T47" fmla="*/ 172 h 262"/>
                  <a:gd name="T48" fmla="*/ 179 w 376"/>
                  <a:gd name="T49" fmla="*/ 210 h 262"/>
                  <a:gd name="T50" fmla="*/ 143 w 376"/>
                  <a:gd name="T51" fmla="*/ 226 h 262"/>
                  <a:gd name="T52" fmla="*/ 114 w 376"/>
                  <a:gd name="T53" fmla="*/ 233 h 262"/>
                  <a:gd name="T54" fmla="*/ 73 w 376"/>
                  <a:gd name="T55" fmla="*/ 233 h 262"/>
                  <a:gd name="T56" fmla="*/ 43 w 376"/>
                  <a:gd name="T57" fmla="*/ 222 h 262"/>
                  <a:gd name="T58" fmla="*/ 29 w 376"/>
                  <a:gd name="T59" fmla="*/ 196 h 262"/>
                  <a:gd name="T60" fmla="*/ 33 w 376"/>
                  <a:gd name="T61" fmla="*/ 168 h 262"/>
                  <a:gd name="T62" fmla="*/ 46 w 376"/>
                  <a:gd name="T63" fmla="*/ 137 h 262"/>
                  <a:gd name="T64" fmla="*/ 72 w 376"/>
                  <a:gd name="T65" fmla="*/ 106 h 262"/>
                  <a:gd name="T66" fmla="*/ 109 w 376"/>
                  <a:gd name="T67" fmla="*/ 73 h 262"/>
                  <a:gd name="T68" fmla="*/ 148 w 376"/>
                  <a:gd name="T69" fmla="*/ 52 h 262"/>
                  <a:gd name="T70" fmla="*/ 187 w 376"/>
                  <a:gd name="T71" fmla="*/ 36 h 262"/>
                  <a:gd name="T72" fmla="*/ 232 w 376"/>
                  <a:gd name="T73" fmla="*/ 28 h 262"/>
                  <a:gd name="T74" fmla="*/ 280 w 376"/>
                  <a:gd name="T75" fmla="*/ 31 h 262"/>
                  <a:gd name="T76" fmla="*/ 303 w 376"/>
                  <a:gd name="T77" fmla="*/ 39 h 262"/>
                  <a:gd name="T78" fmla="*/ 333 w 376"/>
                  <a:gd name="T79" fmla="*/ 63 h 262"/>
                  <a:gd name="T80" fmla="*/ 343 w 376"/>
                  <a:gd name="T81" fmla="*/ 94 h 262"/>
                  <a:gd name="T82" fmla="*/ 340 w 376"/>
                  <a:gd name="T83" fmla="*/ 118 h 262"/>
                  <a:gd name="T84" fmla="*/ 367 w 376"/>
                  <a:gd name="T85" fmla="*/ 122 h 262"/>
                  <a:gd name="T86" fmla="*/ 376 w 376"/>
                  <a:gd name="T87" fmla="*/ 96 h 2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76" h="262">
                    <a:moveTo>
                      <a:pt x="376" y="96"/>
                    </a:moveTo>
                    <a:lnTo>
                      <a:pt x="373" y="70"/>
                    </a:lnTo>
                    <a:lnTo>
                      <a:pt x="367" y="55"/>
                    </a:lnTo>
                    <a:lnTo>
                      <a:pt x="358" y="41"/>
                    </a:lnTo>
                    <a:lnTo>
                      <a:pt x="343" y="29"/>
                    </a:lnTo>
                    <a:lnTo>
                      <a:pt x="331" y="19"/>
                    </a:lnTo>
                    <a:lnTo>
                      <a:pt x="309" y="8"/>
                    </a:lnTo>
                    <a:lnTo>
                      <a:pt x="273" y="0"/>
                    </a:lnTo>
                    <a:lnTo>
                      <a:pt x="243" y="0"/>
                    </a:lnTo>
                    <a:lnTo>
                      <a:pt x="211" y="2"/>
                    </a:lnTo>
                    <a:lnTo>
                      <a:pt x="179" y="10"/>
                    </a:lnTo>
                    <a:lnTo>
                      <a:pt x="144" y="22"/>
                    </a:lnTo>
                    <a:lnTo>
                      <a:pt x="121" y="35"/>
                    </a:lnTo>
                    <a:lnTo>
                      <a:pt x="99" y="51"/>
                    </a:lnTo>
                    <a:lnTo>
                      <a:pt x="80" y="62"/>
                    </a:lnTo>
                    <a:lnTo>
                      <a:pt x="59" y="80"/>
                    </a:lnTo>
                    <a:lnTo>
                      <a:pt x="40" y="97"/>
                    </a:lnTo>
                    <a:lnTo>
                      <a:pt x="28" y="113"/>
                    </a:lnTo>
                    <a:lnTo>
                      <a:pt x="16" y="129"/>
                    </a:lnTo>
                    <a:lnTo>
                      <a:pt x="9" y="147"/>
                    </a:lnTo>
                    <a:lnTo>
                      <a:pt x="4" y="162"/>
                    </a:lnTo>
                    <a:lnTo>
                      <a:pt x="2" y="182"/>
                    </a:lnTo>
                    <a:lnTo>
                      <a:pt x="0" y="202"/>
                    </a:lnTo>
                    <a:lnTo>
                      <a:pt x="5" y="223"/>
                    </a:lnTo>
                    <a:lnTo>
                      <a:pt x="16" y="239"/>
                    </a:lnTo>
                    <a:lnTo>
                      <a:pt x="33" y="252"/>
                    </a:lnTo>
                    <a:lnTo>
                      <a:pt x="55" y="259"/>
                    </a:lnTo>
                    <a:lnTo>
                      <a:pt x="78" y="262"/>
                    </a:lnTo>
                    <a:lnTo>
                      <a:pt x="102" y="261"/>
                    </a:lnTo>
                    <a:lnTo>
                      <a:pt x="119" y="262"/>
                    </a:lnTo>
                    <a:lnTo>
                      <a:pt x="146" y="258"/>
                    </a:lnTo>
                    <a:lnTo>
                      <a:pt x="167" y="252"/>
                    </a:lnTo>
                    <a:lnTo>
                      <a:pt x="184" y="244"/>
                    </a:lnTo>
                    <a:lnTo>
                      <a:pt x="209" y="230"/>
                    </a:lnTo>
                    <a:lnTo>
                      <a:pt x="227" y="217"/>
                    </a:lnTo>
                    <a:lnTo>
                      <a:pt x="241" y="206"/>
                    </a:lnTo>
                    <a:lnTo>
                      <a:pt x="254" y="193"/>
                    </a:lnTo>
                    <a:lnTo>
                      <a:pt x="266" y="177"/>
                    </a:lnTo>
                    <a:lnTo>
                      <a:pt x="282" y="165"/>
                    </a:lnTo>
                    <a:lnTo>
                      <a:pt x="304" y="157"/>
                    </a:lnTo>
                    <a:lnTo>
                      <a:pt x="320" y="154"/>
                    </a:lnTo>
                    <a:lnTo>
                      <a:pt x="339" y="145"/>
                    </a:lnTo>
                    <a:lnTo>
                      <a:pt x="367" y="124"/>
                    </a:lnTo>
                    <a:lnTo>
                      <a:pt x="338" y="127"/>
                    </a:lnTo>
                    <a:lnTo>
                      <a:pt x="310" y="135"/>
                    </a:lnTo>
                    <a:lnTo>
                      <a:pt x="276" y="140"/>
                    </a:lnTo>
                    <a:lnTo>
                      <a:pt x="251" y="152"/>
                    </a:lnTo>
                    <a:lnTo>
                      <a:pt x="223" y="172"/>
                    </a:lnTo>
                    <a:lnTo>
                      <a:pt x="202" y="196"/>
                    </a:lnTo>
                    <a:lnTo>
                      <a:pt x="179" y="210"/>
                    </a:lnTo>
                    <a:lnTo>
                      <a:pt x="161" y="217"/>
                    </a:lnTo>
                    <a:lnTo>
                      <a:pt x="143" y="226"/>
                    </a:lnTo>
                    <a:lnTo>
                      <a:pt x="128" y="231"/>
                    </a:lnTo>
                    <a:lnTo>
                      <a:pt x="114" y="233"/>
                    </a:lnTo>
                    <a:lnTo>
                      <a:pt x="95" y="233"/>
                    </a:lnTo>
                    <a:lnTo>
                      <a:pt x="73" y="233"/>
                    </a:lnTo>
                    <a:lnTo>
                      <a:pt x="56" y="228"/>
                    </a:lnTo>
                    <a:lnTo>
                      <a:pt x="43" y="222"/>
                    </a:lnTo>
                    <a:lnTo>
                      <a:pt x="34" y="210"/>
                    </a:lnTo>
                    <a:lnTo>
                      <a:pt x="29" y="196"/>
                    </a:lnTo>
                    <a:lnTo>
                      <a:pt x="28" y="182"/>
                    </a:lnTo>
                    <a:lnTo>
                      <a:pt x="33" y="168"/>
                    </a:lnTo>
                    <a:lnTo>
                      <a:pt x="38" y="151"/>
                    </a:lnTo>
                    <a:lnTo>
                      <a:pt x="46" y="137"/>
                    </a:lnTo>
                    <a:lnTo>
                      <a:pt x="59" y="120"/>
                    </a:lnTo>
                    <a:lnTo>
                      <a:pt x="72" y="106"/>
                    </a:lnTo>
                    <a:lnTo>
                      <a:pt x="91" y="89"/>
                    </a:lnTo>
                    <a:lnTo>
                      <a:pt x="109" y="73"/>
                    </a:lnTo>
                    <a:lnTo>
                      <a:pt x="129" y="62"/>
                    </a:lnTo>
                    <a:lnTo>
                      <a:pt x="148" y="52"/>
                    </a:lnTo>
                    <a:lnTo>
                      <a:pt x="167" y="42"/>
                    </a:lnTo>
                    <a:lnTo>
                      <a:pt x="187" y="36"/>
                    </a:lnTo>
                    <a:lnTo>
                      <a:pt x="209" y="31"/>
                    </a:lnTo>
                    <a:lnTo>
                      <a:pt x="232" y="28"/>
                    </a:lnTo>
                    <a:lnTo>
                      <a:pt x="257" y="27"/>
                    </a:lnTo>
                    <a:lnTo>
                      <a:pt x="280" y="31"/>
                    </a:lnTo>
                    <a:lnTo>
                      <a:pt x="283" y="32"/>
                    </a:lnTo>
                    <a:lnTo>
                      <a:pt x="303" y="39"/>
                    </a:lnTo>
                    <a:lnTo>
                      <a:pt x="320" y="51"/>
                    </a:lnTo>
                    <a:lnTo>
                      <a:pt x="333" y="63"/>
                    </a:lnTo>
                    <a:lnTo>
                      <a:pt x="342" y="77"/>
                    </a:lnTo>
                    <a:lnTo>
                      <a:pt x="343" y="94"/>
                    </a:lnTo>
                    <a:lnTo>
                      <a:pt x="343" y="108"/>
                    </a:lnTo>
                    <a:lnTo>
                      <a:pt x="340" y="118"/>
                    </a:lnTo>
                    <a:lnTo>
                      <a:pt x="337" y="123"/>
                    </a:lnTo>
                    <a:lnTo>
                      <a:pt x="367" y="122"/>
                    </a:lnTo>
                    <a:lnTo>
                      <a:pt x="373" y="109"/>
                    </a:lnTo>
                    <a:lnTo>
                      <a:pt x="376" y="96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7" name="Group 9">
              <a:extLst>
                <a:ext uri="{FF2B5EF4-FFF2-40B4-BE49-F238E27FC236}">
                  <a16:creationId xmlns:a16="http://schemas.microsoft.com/office/drawing/2014/main" id="{91158EB1-B2F7-494D-BE4F-9D4E336FAF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440"/>
              <a:ext cx="1104" cy="1954"/>
              <a:chOff x="4175" y="2640"/>
              <a:chExt cx="603" cy="1183"/>
            </a:xfrm>
          </p:grpSpPr>
          <p:sp>
            <p:nvSpPr>
              <p:cNvPr id="16398" name="Freeform 10">
                <a:extLst>
                  <a:ext uri="{FF2B5EF4-FFF2-40B4-BE49-F238E27FC236}">
                    <a16:creationId xmlns:a16="http://schemas.microsoft.com/office/drawing/2014/main" id="{7D55CFE5-37EE-4F6F-9304-F9DB975BC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2640"/>
                <a:ext cx="290" cy="294"/>
              </a:xfrm>
              <a:custGeom>
                <a:avLst/>
                <a:gdLst>
                  <a:gd name="T0" fmla="*/ 219 w 290"/>
                  <a:gd name="T1" fmla="*/ 205 h 294"/>
                  <a:gd name="T2" fmla="*/ 220 w 290"/>
                  <a:gd name="T3" fmla="*/ 184 h 294"/>
                  <a:gd name="T4" fmla="*/ 216 w 290"/>
                  <a:gd name="T5" fmla="*/ 161 h 294"/>
                  <a:gd name="T6" fmla="*/ 207 w 290"/>
                  <a:gd name="T7" fmla="*/ 124 h 294"/>
                  <a:gd name="T8" fmla="*/ 194 w 290"/>
                  <a:gd name="T9" fmla="*/ 95 h 294"/>
                  <a:gd name="T10" fmla="*/ 179 w 290"/>
                  <a:gd name="T11" fmla="*/ 65 h 294"/>
                  <a:gd name="T12" fmla="*/ 165 w 290"/>
                  <a:gd name="T13" fmla="*/ 41 h 294"/>
                  <a:gd name="T14" fmla="*/ 152 w 290"/>
                  <a:gd name="T15" fmla="*/ 23 h 294"/>
                  <a:gd name="T16" fmla="*/ 134 w 290"/>
                  <a:gd name="T17" fmla="*/ 6 h 294"/>
                  <a:gd name="T18" fmla="*/ 122 w 290"/>
                  <a:gd name="T19" fmla="*/ 1 h 294"/>
                  <a:gd name="T20" fmla="*/ 106 w 290"/>
                  <a:gd name="T21" fmla="*/ 0 h 294"/>
                  <a:gd name="T22" fmla="*/ 89 w 290"/>
                  <a:gd name="T23" fmla="*/ 2 h 294"/>
                  <a:gd name="T24" fmla="*/ 72 w 290"/>
                  <a:gd name="T25" fmla="*/ 6 h 294"/>
                  <a:gd name="T26" fmla="*/ 54 w 290"/>
                  <a:gd name="T27" fmla="*/ 15 h 294"/>
                  <a:gd name="T28" fmla="*/ 37 w 290"/>
                  <a:gd name="T29" fmla="*/ 30 h 294"/>
                  <a:gd name="T30" fmla="*/ 22 w 290"/>
                  <a:gd name="T31" fmla="*/ 45 h 294"/>
                  <a:gd name="T32" fmla="*/ 10 w 290"/>
                  <a:gd name="T33" fmla="*/ 66 h 294"/>
                  <a:gd name="T34" fmla="*/ 3 w 290"/>
                  <a:gd name="T35" fmla="*/ 88 h 294"/>
                  <a:gd name="T36" fmla="*/ 0 w 290"/>
                  <a:gd name="T37" fmla="*/ 111 h 294"/>
                  <a:gd name="T38" fmla="*/ 2 w 290"/>
                  <a:gd name="T39" fmla="*/ 129 h 294"/>
                  <a:gd name="T40" fmla="*/ 6 w 290"/>
                  <a:gd name="T41" fmla="*/ 146 h 294"/>
                  <a:gd name="T42" fmla="*/ 16 w 290"/>
                  <a:gd name="T43" fmla="*/ 166 h 294"/>
                  <a:gd name="T44" fmla="*/ 31 w 290"/>
                  <a:gd name="T45" fmla="*/ 184 h 294"/>
                  <a:gd name="T46" fmla="*/ 47 w 290"/>
                  <a:gd name="T47" fmla="*/ 204 h 294"/>
                  <a:gd name="T48" fmla="*/ 75 w 290"/>
                  <a:gd name="T49" fmla="*/ 225 h 294"/>
                  <a:gd name="T50" fmla="*/ 93 w 290"/>
                  <a:gd name="T51" fmla="*/ 241 h 294"/>
                  <a:gd name="T52" fmla="*/ 114 w 290"/>
                  <a:gd name="T53" fmla="*/ 255 h 294"/>
                  <a:gd name="T54" fmla="*/ 136 w 290"/>
                  <a:gd name="T55" fmla="*/ 259 h 294"/>
                  <a:gd name="T56" fmla="*/ 159 w 290"/>
                  <a:gd name="T57" fmla="*/ 259 h 294"/>
                  <a:gd name="T58" fmla="*/ 177 w 290"/>
                  <a:gd name="T59" fmla="*/ 256 h 294"/>
                  <a:gd name="T60" fmla="*/ 193 w 290"/>
                  <a:gd name="T61" fmla="*/ 247 h 294"/>
                  <a:gd name="T62" fmla="*/ 208 w 290"/>
                  <a:gd name="T63" fmla="*/ 233 h 294"/>
                  <a:gd name="T64" fmla="*/ 231 w 290"/>
                  <a:gd name="T65" fmla="*/ 258 h 294"/>
                  <a:gd name="T66" fmla="*/ 248 w 290"/>
                  <a:gd name="T67" fmla="*/ 283 h 294"/>
                  <a:gd name="T68" fmla="*/ 261 w 290"/>
                  <a:gd name="T69" fmla="*/ 293 h 294"/>
                  <a:gd name="T70" fmla="*/ 273 w 290"/>
                  <a:gd name="T71" fmla="*/ 294 h 294"/>
                  <a:gd name="T72" fmla="*/ 283 w 290"/>
                  <a:gd name="T73" fmla="*/ 290 h 294"/>
                  <a:gd name="T74" fmla="*/ 288 w 290"/>
                  <a:gd name="T75" fmla="*/ 280 h 294"/>
                  <a:gd name="T76" fmla="*/ 290 w 290"/>
                  <a:gd name="T77" fmla="*/ 272 h 294"/>
                  <a:gd name="T78" fmla="*/ 288 w 290"/>
                  <a:gd name="T79" fmla="*/ 264 h 294"/>
                  <a:gd name="T80" fmla="*/ 286 w 290"/>
                  <a:gd name="T81" fmla="*/ 255 h 294"/>
                  <a:gd name="T82" fmla="*/ 281 w 290"/>
                  <a:gd name="T83" fmla="*/ 247 h 294"/>
                  <a:gd name="T84" fmla="*/ 268 w 290"/>
                  <a:gd name="T85" fmla="*/ 239 h 294"/>
                  <a:gd name="T86" fmla="*/ 251 w 290"/>
                  <a:gd name="T87" fmla="*/ 228 h 294"/>
                  <a:gd name="T88" fmla="*/ 238 w 290"/>
                  <a:gd name="T89" fmla="*/ 221 h 294"/>
                  <a:gd name="T90" fmla="*/ 228 w 290"/>
                  <a:gd name="T91" fmla="*/ 215 h 294"/>
                  <a:gd name="T92" fmla="*/ 219 w 290"/>
                  <a:gd name="T93" fmla="*/ 205 h 29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90" h="294">
                    <a:moveTo>
                      <a:pt x="219" y="205"/>
                    </a:moveTo>
                    <a:lnTo>
                      <a:pt x="220" y="184"/>
                    </a:lnTo>
                    <a:lnTo>
                      <a:pt x="216" y="161"/>
                    </a:lnTo>
                    <a:lnTo>
                      <a:pt x="207" y="124"/>
                    </a:lnTo>
                    <a:lnTo>
                      <a:pt x="194" y="95"/>
                    </a:lnTo>
                    <a:lnTo>
                      <a:pt x="179" y="65"/>
                    </a:lnTo>
                    <a:lnTo>
                      <a:pt x="165" y="41"/>
                    </a:lnTo>
                    <a:lnTo>
                      <a:pt x="152" y="23"/>
                    </a:lnTo>
                    <a:lnTo>
                      <a:pt x="134" y="6"/>
                    </a:lnTo>
                    <a:lnTo>
                      <a:pt x="122" y="1"/>
                    </a:lnTo>
                    <a:lnTo>
                      <a:pt x="106" y="0"/>
                    </a:lnTo>
                    <a:lnTo>
                      <a:pt x="89" y="2"/>
                    </a:lnTo>
                    <a:lnTo>
                      <a:pt x="72" y="6"/>
                    </a:lnTo>
                    <a:lnTo>
                      <a:pt x="54" y="15"/>
                    </a:lnTo>
                    <a:lnTo>
                      <a:pt x="37" y="30"/>
                    </a:lnTo>
                    <a:lnTo>
                      <a:pt x="22" y="45"/>
                    </a:lnTo>
                    <a:lnTo>
                      <a:pt x="10" y="66"/>
                    </a:lnTo>
                    <a:lnTo>
                      <a:pt x="3" y="88"/>
                    </a:lnTo>
                    <a:lnTo>
                      <a:pt x="0" y="111"/>
                    </a:lnTo>
                    <a:lnTo>
                      <a:pt x="2" y="129"/>
                    </a:lnTo>
                    <a:lnTo>
                      <a:pt x="6" y="146"/>
                    </a:lnTo>
                    <a:lnTo>
                      <a:pt x="16" y="166"/>
                    </a:lnTo>
                    <a:lnTo>
                      <a:pt x="31" y="184"/>
                    </a:lnTo>
                    <a:lnTo>
                      <a:pt x="47" y="204"/>
                    </a:lnTo>
                    <a:lnTo>
                      <a:pt x="75" y="225"/>
                    </a:lnTo>
                    <a:lnTo>
                      <a:pt x="93" y="241"/>
                    </a:lnTo>
                    <a:lnTo>
                      <a:pt x="114" y="255"/>
                    </a:lnTo>
                    <a:lnTo>
                      <a:pt x="136" y="259"/>
                    </a:lnTo>
                    <a:lnTo>
                      <a:pt x="159" y="259"/>
                    </a:lnTo>
                    <a:lnTo>
                      <a:pt x="177" y="256"/>
                    </a:lnTo>
                    <a:lnTo>
                      <a:pt x="193" y="247"/>
                    </a:lnTo>
                    <a:lnTo>
                      <a:pt x="208" y="233"/>
                    </a:lnTo>
                    <a:lnTo>
                      <a:pt x="231" y="258"/>
                    </a:lnTo>
                    <a:lnTo>
                      <a:pt x="248" y="283"/>
                    </a:lnTo>
                    <a:lnTo>
                      <a:pt x="261" y="293"/>
                    </a:lnTo>
                    <a:lnTo>
                      <a:pt x="273" y="294"/>
                    </a:lnTo>
                    <a:lnTo>
                      <a:pt x="283" y="290"/>
                    </a:lnTo>
                    <a:lnTo>
                      <a:pt x="288" y="280"/>
                    </a:lnTo>
                    <a:lnTo>
                      <a:pt x="290" y="272"/>
                    </a:lnTo>
                    <a:lnTo>
                      <a:pt x="288" y="264"/>
                    </a:lnTo>
                    <a:lnTo>
                      <a:pt x="286" y="255"/>
                    </a:lnTo>
                    <a:lnTo>
                      <a:pt x="281" y="247"/>
                    </a:lnTo>
                    <a:lnTo>
                      <a:pt x="268" y="239"/>
                    </a:lnTo>
                    <a:lnTo>
                      <a:pt x="251" y="228"/>
                    </a:lnTo>
                    <a:lnTo>
                      <a:pt x="238" y="221"/>
                    </a:lnTo>
                    <a:lnTo>
                      <a:pt x="228" y="215"/>
                    </a:lnTo>
                    <a:lnTo>
                      <a:pt x="219" y="2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11">
                <a:extLst>
                  <a:ext uri="{FF2B5EF4-FFF2-40B4-BE49-F238E27FC236}">
                    <a16:creationId xmlns:a16="http://schemas.microsoft.com/office/drawing/2014/main" id="{F3B52028-6EBB-4935-B6B3-B5C2BCF1E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3" y="2834"/>
                <a:ext cx="425" cy="416"/>
              </a:xfrm>
              <a:custGeom>
                <a:avLst/>
                <a:gdLst>
                  <a:gd name="T0" fmla="*/ 165 w 425"/>
                  <a:gd name="T1" fmla="*/ 18 h 416"/>
                  <a:gd name="T2" fmla="*/ 187 w 425"/>
                  <a:gd name="T3" fmla="*/ 0 h 416"/>
                  <a:gd name="T4" fmla="*/ 222 w 425"/>
                  <a:gd name="T5" fmla="*/ 5 h 416"/>
                  <a:gd name="T6" fmla="*/ 274 w 425"/>
                  <a:gd name="T7" fmla="*/ 25 h 416"/>
                  <a:gd name="T8" fmla="*/ 326 w 425"/>
                  <a:gd name="T9" fmla="*/ 59 h 416"/>
                  <a:gd name="T10" fmla="*/ 377 w 425"/>
                  <a:gd name="T11" fmla="*/ 106 h 416"/>
                  <a:gd name="T12" fmla="*/ 411 w 425"/>
                  <a:gd name="T13" fmla="*/ 153 h 416"/>
                  <a:gd name="T14" fmla="*/ 425 w 425"/>
                  <a:gd name="T15" fmla="*/ 201 h 416"/>
                  <a:gd name="T16" fmla="*/ 420 w 425"/>
                  <a:gd name="T17" fmla="*/ 245 h 416"/>
                  <a:gd name="T18" fmla="*/ 401 w 425"/>
                  <a:gd name="T19" fmla="*/ 285 h 416"/>
                  <a:gd name="T20" fmla="*/ 365 w 425"/>
                  <a:gd name="T21" fmla="*/ 322 h 416"/>
                  <a:gd name="T22" fmla="*/ 315 w 425"/>
                  <a:gd name="T23" fmla="*/ 357 h 416"/>
                  <a:gd name="T24" fmla="*/ 253 w 425"/>
                  <a:gd name="T25" fmla="*/ 389 h 416"/>
                  <a:gd name="T26" fmla="*/ 197 w 425"/>
                  <a:gd name="T27" fmla="*/ 402 h 416"/>
                  <a:gd name="T28" fmla="*/ 147 w 425"/>
                  <a:gd name="T29" fmla="*/ 402 h 416"/>
                  <a:gd name="T30" fmla="*/ 113 w 425"/>
                  <a:gd name="T31" fmla="*/ 397 h 416"/>
                  <a:gd name="T32" fmla="*/ 77 w 425"/>
                  <a:gd name="T33" fmla="*/ 402 h 416"/>
                  <a:gd name="T34" fmla="*/ 43 w 425"/>
                  <a:gd name="T35" fmla="*/ 413 h 416"/>
                  <a:gd name="T36" fmla="*/ 16 w 425"/>
                  <a:gd name="T37" fmla="*/ 414 h 416"/>
                  <a:gd name="T38" fmla="*/ 0 w 425"/>
                  <a:gd name="T39" fmla="*/ 395 h 416"/>
                  <a:gd name="T40" fmla="*/ 11 w 425"/>
                  <a:gd name="T41" fmla="*/ 382 h 416"/>
                  <a:gd name="T42" fmla="*/ 35 w 425"/>
                  <a:gd name="T43" fmla="*/ 383 h 416"/>
                  <a:gd name="T44" fmla="*/ 63 w 425"/>
                  <a:gd name="T45" fmla="*/ 379 h 416"/>
                  <a:gd name="T46" fmla="*/ 51 w 425"/>
                  <a:gd name="T47" fmla="*/ 366 h 416"/>
                  <a:gd name="T48" fmla="*/ 25 w 425"/>
                  <a:gd name="T49" fmla="*/ 355 h 416"/>
                  <a:gd name="T50" fmla="*/ 18 w 425"/>
                  <a:gd name="T51" fmla="*/ 337 h 416"/>
                  <a:gd name="T52" fmla="*/ 36 w 425"/>
                  <a:gd name="T53" fmla="*/ 325 h 416"/>
                  <a:gd name="T54" fmla="*/ 60 w 425"/>
                  <a:gd name="T55" fmla="*/ 334 h 416"/>
                  <a:gd name="T56" fmla="*/ 73 w 425"/>
                  <a:gd name="T57" fmla="*/ 356 h 416"/>
                  <a:gd name="T58" fmla="*/ 87 w 425"/>
                  <a:gd name="T59" fmla="*/ 356 h 416"/>
                  <a:gd name="T60" fmla="*/ 108 w 425"/>
                  <a:gd name="T61" fmla="*/ 344 h 416"/>
                  <a:gd name="T62" fmla="*/ 122 w 425"/>
                  <a:gd name="T63" fmla="*/ 317 h 416"/>
                  <a:gd name="T64" fmla="*/ 139 w 425"/>
                  <a:gd name="T65" fmla="*/ 315 h 416"/>
                  <a:gd name="T66" fmla="*/ 145 w 425"/>
                  <a:gd name="T67" fmla="*/ 338 h 416"/>
                  <a:gd name="T68" fmla="*/ 127 w 425"/>
                  <a:gd name="T69" fmla="*/ 357 h 416"/>
                  <a:gd name="T70" fmla="*/ 114 w 425"/>
                  <a:gd name="T71" fmla="*/ 367 h 416"/>
                  <a:gd name="T72" fmla="*/ 128 w 425"/>
                  <a:gd name="T73" fmla="*/ 375 h 416"/>
                  <a:gd name="T74" fmla="*/ 192 w 425"/>
                  <a:gd name="T75" fmla="*/ 367 h 416"/>
                  <a:gd name="T76" fmla="*/ 236 w 425"/>
                  <a:gd name="T77" fmla="*/ 348 h 416"/>
                  <a:gd name="T78" fmla="*/ 297 w 425"/>
                  <a:gd name="T79" fmla="*/ 305 h 416"/>
                  <a:gd name="T80" fmla="*/ 353 w 425"/>
                  <a:gd name="T81" fmla="*/ 262 h 416"/>
                  <a:gd name="T82" fmla="*/ 381 w 425"/>
                  <a:gd name="T83" fmla="*/ 219 h 416"/>
                  <a:gd name="T84" fmla="*/ 383 w 425"/>
                  <a:gd name="T85" fmla="*/ 195 h 416"/>
                  <a:gd name="T86" fmla="*/ 370 w 425"/>
                  <a:gd name="T87" fmla="*/ 169 h 416"/>
                  <a:gd name="T88" fmla="*/ 321 w 425"/>
                  <a:gd name="T89" fmla="*/ 121 h 416"/>
                  <a:gd name="T90" fmla="*/ 276 w 425"/>
                  <a:gd name="T91" fmla="*/ 95 h 416"/>
                  <a:gd name="T92" fmla="*/ 229 w 425"/>
                  <a:gd name="T93" fmla="*/ 77 h 416"/>
                  <a:gd name="T94" fmla="*/ 188 w 425"/>
                  <a:gd name="T95" fmla="*/ 69 h 416"/>
                  <a:gd name="T96" fmla="*/ 162 w 425"/>
                  <a:gd name="T97" fmla="*/ 52 h 416"/>
                  <a:gd name="T98" fmla="*/ 162 w 425"/>
                  <a:gd name="T99" fmla="*/ 31 h 41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25" h="416">
                    <a:moveTo>
                      <a:pt x="162" y="31"/>
                    </a:moveTo>
                    <a:lnTo>
                      <a:pt x="165" y="18"/>
                    </a:lnTo>
                    <a:lnTo>
                      <a:pt x="173" y="8"/>
                    </a:lnTo>
                    <a:lnTo>
                      <a:pt x="187" y="0"/>
                    </a:lnTo>
                    <a:lnTo>
                      <a:pt x="201" y="0"/>
                    </a:lnTo>
                    <a:lnTo>
                      <a:pt x="222" y="5"/>
                    </a:lnTo>
                    <a:lnTo>
                      <a:pt x="251" y="14"/>
                    </a:lnTo>
                    <a:lnTo>
                      <a:pt x="274" y="25"/>
                    </a:lnTo>
                    <a:lnTo>
                      <a:pt x="299" y="39"/>
                    </a:lnTo>
                    <a:lnTo>
                      <a:pt x="326" y="59"/>
                    </a:lnTo>
                    <a:lnTo>
                      <a:pt x="353" y="79"/>
                    </a:lnTo>
                    <a:lnTo>
                      <a:pt x="377" y="106"/>
                    </a:lnTo>
                    <a:lnTo>
                      <a:pt x="396" y="128"/>
                    </a:lnTo>
                    <a:lnTo>
                      <a:pt x="411" y="153"/>
                    </a:lnTo>
                    <a:lnTo>
                      <a:pt x="421" y="179"/>
                    </a:lnTo>
                    <a:lnTo>
                      <a:pt x="425" y="201"/>
                    </a:lnTo>
                    <a:lnTo>
                      <a:pt x="423" y="220"/>
                    </a:lnTo>
                    <a:lnTo>
                      <a:pt x="420" y="245"/>
                    </a:lnTo>
                    <a:lnTo>
                      <a:pt x="413" y="265"/>
                    </a:lnTo>
                    <a:lnTo>
                      <a:pt x="401" y="285"/>
                    </a:lnTo>
                    <a:lnTo>
                      <a:pt x="381" y="306"/>
                    </a:lnTo>
                    <a:lnTo>
                      <a:pt x="365" y="322"/>
                    </a:lnTo>
                    <a:lnTo>
                      <a:pt x="344" y="340"/>
                    </a:lnTo>
                    <a:lnTo>
                      <a:pt x="315" y="357"/>
                    </a:lnTo>
                    <a:lnTo>
                      <a:pt x="290" y="371"/>
                    </a:lnTo>
                    <a:lnTo>
                      <a:pt x="253" y="389"/>
                    </a:lnTo>
                    <a:lnTo>
                      <a:pt x="227" y="397"/>
                    </a:lnTo>
                    <a:lnTo>
                      <a:pt x="197" y="402"/>
                    </a:lnTo>
                    <a:lnTo>
                      <a:pt x="171" y="403"/>
                    </a:lnTo>
                    <a:lnTo>
                      <a:pt x="147" y="402"/>
                    </a:lnTo>
                    <a:lnTo>
                      <a:pt x="129" y="401"/>
                    </a:lnTo>
                    <a:lnTo>
                      <a:pt x="113" y="397"/>
                    </a:lnTo>
                    <a:lnTo>
                      <a:pt x="97" y="396"/>
                    </a:lnTo>
                    <a:lnTo>
                      <a:pt x="77" y="402"/>
                    </a:lnTo>
                    <a:lnTo>
                      <a:pt x="60" y="409"/>
                    </a:lnTo>
                    <a:lnTo>
                      <a:pt x="43" y="413"/>
                    </a:lnTo>
                    <a:lnTo>
                      <a:pt x="31" y="416"/>
                    </a:lnTo>
                    <a:lnTo>
                      <a:pt x="16" y="414"/>
                    </a:lnTo>
                    <a:lnTo>
                      <a:pt x="6" y="409"/>
                    </a:lnTo>
                    <a:lnTo>
                      <a:pt x="0" y="395"/>
                    </a:lnTo>
                    <a:lnTo>
                      <a:pt x="2" y="388"/>
                    </a:lnTo>
                    <a:lnTo>
                      <a:pt x="11" y="382"/>
                    </a:lnTo>
                    <a:lnTo>
                      <a:pt x="23" y="381"/>
                    </a:lnTo>
                    <a:lnTo>
                      <a:pt x="35" y="383"/>
                    </a:lnTo>
                    <a:lnTo>
                      <a:pt x="53" y="383"/>
                    </a:lnTo>
                    <a:lnTo>
                      <a:pt x="63" y="379"/>
                    </a:lnTo>
                    <a:lnTo>
                      <a:pt x="63" y="373"/>
                    </a:lnTo>
                    <a:lnTo>
                      <a:pt x="51" y="366"/>
                    </a:lnTo>
                    <a:lnTo>
                      <a:pt x="36" y="361"/>
                    </a:lnTo>
                    <a:lnTo>
                      <a:pt x="25" y="355"/>
                    </a:lnTo>
                    <a:lnTo>
                      <a:pt x="19" y="346"/>
                    </a:lnTo>
                    <a:lnTo>
                      <a:pt x="18" y="337"/>
                    </a:lnTo>
                    <a:lnTo>
                      <a:pt x="25" y="326"/>
                    </a:lnTo>
                    <a:lnTo>
                      <a:pt x="36" y="325"/>
                    </a:lnTo>
                    <a:lnTo>
                      <a:pt x="48" y="326"/>
                    </a:lnTo>
                    <a:lnTo>
                      <a:pt x="60" y="334"/>
                    </a:lnTo>
                    <a:lnTo>
                      <a:pt x="68" y="346"/>
                    </a:lnTo>
                    <a:lnTo>
                      <a:pt x="73" y="356"/>
                    </a:lnTo>
                    <a:lnTo>
                      <a:pt x="77" y="358"/>
                    </a:lnTo>
                    <a:lnTo>
                      <a:pt x="87" y="356"/>
                    </a:lnTo>
                    <a:lnTo>
                      <a:pt x="99" y="353"/>
                    </a:lnTo>
                    <a:lnTo>
                      <a:pt x="108" y="344"/>
                    </a:lnTo>
                    <a:lnTo>
                      <a:pt x="117" y="327"/>
                    </a:lnTo>
                    <a:lnTo>
                      <a:pt x="122" y="317"/>
                    </a:lnTo>
                    <a:lnTo>
                      <a:pt x="131" y="312"/>
                    </a:lnTo>
                    <a:lnTo>
                      <a:pt x="139" y="315"/>
                    </a:lnTo>
                    <a:lnTo>
                      <a:pt x="145" y="325"/>
                    </a:lnTo>
                    <a:lnTo>
                      <a:pt x="145" y="338"/>
                    </a:lnTo>
                    <a:lnTo>
                      <a:pt x="137" y="349"/>
                    </a:lnTo>
                    <a:lnTo>
                      <a:pt x="127" y="357"/>
                    </a:lnTo>
                    <a:lnTo>
                      <a:pt x="117" y="362"/>
                    </a:lnTo>
                    <a:lnTo>
                      <a:pt x="114" y="367"/>
                    </a:lnTo>
                    <a:lnTo>
                      <a:pt x="118" y="373"/>
                    </a:lnTo>
                    <a:lnTo>
                      <a:pt x="128" y="375"/>
                    </a:lnTo>
                    <a:lnTo>
                      <a:pt x="164" y="373"/>
                    </a:lnTo>
                    <a:lnTo>
                      <a:pt x="192" y="367"/>
                    </a:lnTo>
                    <a:lnTo>
                      <a:pt x="219" y="355"/>
                    </a:lnTo>
                    <a:lnTo>
                      <a:pt x="236" y="348"/>
                    </a:lnTo>
                    <a:lnTo>
                      <a:pt x="260" y="334"/>
                    </a:lnTo>
                    <a:lnTo>
                      <a:pt x="297" y="305"/>
                    </a:lnTo>
                    <a:lnTo>
                      <a:pt x="325" y="285"/>
                    </a:lnTo>
                    <a:lnTo>
                      <a:pt x="353" y="262"/>
                    </a:lnTo>
                    <a:lnTo>
                      <a:pt x="372" y="238"/>
                    </a:lnTo>
                    <a:lnTo>
                      <a:pt x="381" y="219"/>
                    </a:lnTo>
                    <a:lnTo>
                      <a:pt x="382" y="208"/>
                    </a:lnTo>
                    <a:lnTo>
                      <a:pt x="383" y="195"/>
                    </a:lnTo>
                    <a:lnTo>
                      <a:pt x="378" y="182"/>
                    </a:lnTo>
                    <a:lnTo>
                      <a:pt x="370" y="169"/>
                    </a:lnTo>
                    <a:lnTo>
                      <a:pt x="347" y="141"/>
                    </a:lnTo>
                    <a:lnTo>
                      <a:pt x="321" y="121"/>
                    </a:lnTo>
                    <a:lnTo>
                      <a:pt x="297" y="106"/>
                    </a:lnTo>
                    <a:lnTo>
                      <a:pt x="276" y="95"/>
                    </a:lnTo>
                    <a:lnTo>
                      <a:pt x="252" y="83"/>
                    </a:lnTo>
                    <a:lnTo>
                      <a:pt x="229" y="77"/>
                    </a:lnTo>
                    <a:lnTo>
                      <a:pt x="207" y="73"/>
                    </a:lnTo>
                    <a:lnTo>
                      <a:pt x="188" y="69"/>
                    </a:lnTo>
                    <a:lnTo>
                      <a:pt x="172" y="63"/>
                    </a:lnTo>
                    <a:lnTo>
                      <a:pt x="162" y="52"/>
                    </a:lnTo>
                    <a:lnTo>
                      <a:pt x="159" y="40"/>
                    </a:lnTo>
                    <a:lnTo>
                      <a:pt x="16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Freeform 12">
                <a:extLst>
                  <a:ext uri="{FF2B5EF4-FFF2-40B4-BE49-F238E27FC236}">
                    <a16:creationId xmlns:a16="http://schemas.microsoft.com/office/drawing/2014/main" id="{55D62ADD-4E24-4E78-ACC6-8E52769E23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5" y="2917"/>
                <a:ext cx="207" cy="417"/>
              </a:xfrm>
              <a:custGeom>
                <a:avLst/>
                <a:gdLst>
                  <a:gd name="T0" fmla="*/ 57 w 207"/>
                  <a:gd name="T1" fmla="*/ 25 h 417"/>
                  <a:gd name="T2" fmla="*/ 95 w 207"/>
                  <a:gd name="T3" fmla="*/ 0 h 417"/>
                  <a:gd name="T4" fmla="*/ 124 w 207"/>
                  <a:gd name="T5" fmla="*/ 6 h 417"/>
                  <a:gd name="T6" fmla="*/ 130 w 207"/>
                  <a:gd name="T7" fmla="*/ 32 h 417"/>
                  <a:gd name="T8" fmla="*/ 114 w 207"/>
                  <a:gd name="T9" fmla="*/ 68 h 417"/>
                  <a:gd name="T10" fmla="*/ 79 w 207"/>
                  <a:gd name="T11" fmla="*/ 118 h 417"/>
                  <a:gd name="T12" fmla="*/ 56 w 207"/>
                  <a:gd name="T13" fmla="*/ 170 h 417"/>
                  <a:gd name="T14" fmla="*/ 45 w 207"/>
                  <a:gd name="T15" fmla="*/ 214 h 417"/>
                  <a:gd name="T16" fmla="*/ 40 w 207"/>
                  <a:gd name="T17" fmla="*/ 269 h 417"/>
                  <a:gd name="T18" fmla="*/ 40 w 207"/>
                  <a:gd name="T19" fmla="*/ 295 h 417"/>
                  <a:gd name="T20" fmla="*/ 51 w 207"/>
                  <a:gd name="T21" fmla="*/ 336 h 417"/>
                  <a:gd name="T22" fmla="*/ 79 w 207"/>
                  <a:gd name="T23" fmla="*/ 357 h 417"/>
                  <a:gd name="T24" fmla="*/ 112 w 207"/>
                  <a:gd name="T25" fmla="*/ 357 h 417"/>
                  <a:gd name="T26" fmla="*/ 125 w 207"/>
                  <a:gd name="T27" fmla="*/ 330 h 417"/>
                  <a:gd name="T28" fmla="*/ 132 w 207"/>
                  <a:gd name="T29" fmla="*/ 300 h 417"/>
                  <a:gd name="T30" fmla="*/ 154 w 207"/>
                  <a:gd name="T31" fmla="*/ 300 h 417"/>
                  <a:gd name="T32" fmla="*/ 152 w 207"/>
                  <a:gd name="T33" fmla="*/ 327 h 417"/>
                  <a:gd name="T34" fmla="*/ 138 w 207"/>
                  <a:gd name="T35" fmla="*/ 355 h 417"/>
                  <a:gd name="T36" fmla="*/ 164 w 207"/>
                  <a:gd name="T37" fmla="*/ 361 h 417"/>
                  <a:gd name="T38" fmla="*/ 192 w 207"/>
                  <a:gd name="T39" fmla="*/ 351 h 417"/>
                  <a:gd name="T40" fmla="*/ 207 w 207"/>
                  <a:gd name="T41" fmla="*/ 356 h 417"/>
                  <a:gd name="T42" fmla="*/ 194 w 207"/>
                  <a:gd name="T43" fmla="*/ 379 h 417"/>
                  <a:gd name="T44" fmla="*/ 166 w 207"/>
                  <a:gd name="T45" fmla="*/ 383 h 417"/>
                  <a:gd name="T46" fmla="*/ 147 w 207"/>
                  <a:gd name="T47" fmla="*/ 382 h 417"/>
                  <a:gd name="T48" fmla="*/ 163 w 207"/>
                  <a:gd name="T49" fmla="*/ 389 h 417"/>
                  <a:gd name="T50" fmla="*/ 189 w 207"/>
                  <a:gd name="T51" fmla="*/ 390 h 417"/>
                  <a:gd name="T52" fmla="*/ 194 w 207"/>
                  <a:gd name="T53" fmla="*/ 406 h 417"/>
                  <a:gd name="T54" fmla="*/ 185 w 207"/>
                  <a:gd name="T55" fmla="*/ 416 h 417"/>
                  <a:gd name="T56" fmla="*/ 151 w 207"/>
                  <a:gd name="T57" fmla="*/ 413 h 417"/>
                  <a:gd name="T58" fmla="*/ 118 w 207"/>
                  <a:gd name="T59" fmla="*/ 393 h 417"/>
                  <a:gd name="T60" fmla="*/ 67 w 207"/>
                  <a:gd name="T61" fmla="*/ 384 h 417"/>
                  <a:gd name="T62" fmla="*/ 27 w 207"/>
                  <a:gd name="T63" fmla="*/ 357 h 417"/>
                  <a:gd name="T64" fmla="*/ 8 w 207"/>
                  <a:gd name="T65" fmla="*/ 314 h 417"/>
                  <a:gd name="T66" fmla="*/ 0 w 207"/>
                  <a:gd name="T67" fmla="*/ 242 h 417"/>
                  <a:gd name="T68" fmla="*/ 10 w 207"/>
                  <a:gd name="T69" fmla="*/ 179 h 417"/>
                  <a:gd name="T70" fmla="*/ 25 w 207"/>
                  <a:gd name="T71" fmla="*/ 110 h 417"/>
                  <a:gd name="T72" fmla="*/ 42 w 207"/>
                  <a:gd name="T73" fmla="*/ 54 h 4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07" h="417">
                    <a:moveTo>
                      <a:pt x="42" y="54"/>
                    </a:moveTo>
                    <a:lnTo>
                      <a:pt x="57" y="25"/>
                    </a:lnTo>
                    <a:lnTo>
                      <a:pt x="73" y="9"/>
                    </a:lnTo>
                    <a:lnTo>
                      <a:pt x="95" y="0"/>
                    </a:lnTo>
                    <a:lnTo>
                      <a:pt x="115" y="0"/>
                    </a:lnTo>
                    <a:lnTo>
                      <a:pt x="124" y="6"/>
                    </a:lnTo>
                    <a:lnTo>
                      <a:pt x="128" y="15"/>
                    </a:lnTo>
                    <a:lnTo>
                      <a:pt x="130" y="32"/>
                    </a:lnTo>
                    <a:lnTo>
                      <a:pt x="126" y="51"/>
                    </a:lnTo>
                    <a:lnTo>
                      <a:pt x="114" y="68"/>
                    </a:lnTo>
                    <a:lnTo>
                      <a:pt x="94" y="92"/>
                    </a:lnTo>
                    <a:lnTo>
                      <a:pt x="79" y="118"/>
                    </a:lnTo>
                    <a:lnTo>
                      <a:pt x="67" y="142"/>
                    </a:lnTo>
                    <a:lnTo>
                      <a:pt x="56" y="170"/>
                    </a:lnTo>
                    <a:lnTo>
                      <a:pt x="49" y="193"/>
                    </a:lnTo>
                    <a:lnTo>
                      <a:pt x="45" y="214"/>
                    </a:lnTo>
                    <a:lnTo>
                      <a:pt x="41" y="241"/>
                    </a:lnTo>
                    <a:lnTo>
                      <a:pt x="40" y="269"/>
                    </a:lnTo>
                    <a:lnTo>
                      <a:pt x="39" y="272"/>
                    </a:lnTo>
                    <a:lnTo>
                      <a:pt x="40" y="295"/>
                    </a:lnTo>
                    <a:lnTo>
                      <a:pt x="44" y="319"/>
                    </a:lnTo>
                    <a:lnTo>
                      <a:pt x="51" y="336"/>
                    </a:lnTo>
                    <a:lnTo>
                      <a:pt x="62" y="351"/>
                    </a:lnTo>
                    <a:lnTo>
                      <a:pt x="79" y="357"/>
                    </a:lnTo>
                    <a:lnTo>
                      <a:pt x="96" y="362"/>
                    </a:lnTo>
                    <a:lnTo>
                      <a:pt x="112" y="357"/>
                    </a:lnTo>
                    <a:lnTo>
                      <a:pt x="122" y="346"/>
                    </a:lnTo>
                    <a:lnTo>
                      <a:pt x="125" y="330"/>
                    </a:lnTo>
                    <a:lnTo>
                      <a:pt x="124" y="313"/>
                    </a:lnTo>
                    <a:lnTo>
                      <a:pt x="132" y="300"/>
                    </a:lnTo>
                    <a:lnTo>
                      <a:pt x="140" y="295"/>
                    </a:lnTo>
                    <a:lnTo>
                      <a:pt x="154" y="300"/>
                    </a:lnTo>
                    <a:lnTo>
                      <a:pt x="155" y="310"/>
                    </a:lnTo>
                    <a:lnTo>
                      <a:pt x="152" y="327"/>
                    </a:lnTo>
                    <a:lnTo>
                      <a:pt x="146" y="344"/>
                    </a:lnTo>
                    <a:lnTo>
                      <a:pt x="138" y="355"/>
                    </a:lnTo>
                    <a:lnTo>
                      <a:pt x="148" y="361"/>
                    </a:lnTo>
                    <a:lnTo>
                      <a:pt x="164" y="361"/>
                    </a:lnTo>
                    <a:lnTo>
                      <a:pt x="181" y="357"/>
                    </a:lnTo>
                    <a:lnTo>
                      <a:pt x="192" y="351"/>
                    </a:lnTo>
                    <a:lnTo>
                      <a:pt x="201" y="351"/>
                    </a:lnTo>
                    <a:lnTo>
                      <a:pt x="207" y="356"/>
                    </a:lnTo>
                    <a:lnTo>
                      <a:pt x="205" y="368"/>
                    </a:lnTo>
                    <a:lnTo>
                      <a:pt x="194" y="379"/>
                    </a:lnTo>
                    <a:lnTo>
                      <a:pt x="179" y="383"/>
                    </a:lnTo>
                    <a:lnTo>
                      <a:pt x="166" y="383"/>
                    </a:lnTo>
                    <a:lnTo>
                      <a:pt x="153" y="381"/>
                    </a:lnTo>
                    <a:lnTo>
                      <a:pt x="147" y="382"/>
                    </a:lnTo>
                    <a:lnTo>
                      <a:pt x="150" y="387"/>
                    </a:lnTo>
                    <a:lnTo>
                      <a:pt x="163" y="389"/>
                    </a:lnTo>
                    <a:lnTo>
                      <a:pt x="175" y="389"/>
                    </a:lnTo>
                    <a:lnTo>
                      <a:pt x="189" y="390"/>
                    </a:lnTo>
                    <a:lnTo>
                      <a:pt x="195" y="395"/>
                    </a:lnTo>
                    <a:lnTo>
                      <a:pt x="194" y="406"/>
                    </a:lnTo>
                    <a:lnTo>
                      <a:pt x="188" y="415"/>
                    </a:lnTo>
                    <a:lnTo>
                      <a:pt x="185" y="416"/>
                    </a:lnTo>
                    <a:lnTo>
                      <a:pt x="171" y="417"/>
                    </a:lnTo>
                    <a:lnTo>
                      <a:pt x="151" y="413"/>
                    </a:lnTo>
                    <a:lnTo>
                      <a:pt x="135" y="402"/>
                    </a:lnTo>
                    <a:lnTo>
                      <a:pt x="118" y="393"/>
                    </a:lnTo>
                    <a:lnTo>
                      <a:pt x="98" y="389"/>
                    </a:lnTo>
                    <a:lnTo>
                      <a:pt x="67" y="384"/>
                    </a:lnTo>
                    <a:lnTo>
                      <a:pt x="43" y="372"/>
                    </a:lnTo>
                    <a:lnTo>
                      <a:pt x="27" y="357"/>
                    </a:lnTo>
                    <a:lnTo>
                      <a:pt x="17" y="339"/>
                    </a:lnTo>
                    <a:lnTo>
                      <a:pt x="8" y="314"/>
                    </a:lnTo>
                    <a:lnTo>
                      <a:pt x="0" y="274"/>
                    </a:lnTo>
                    <a:lnTo>
                      <a:pt x="0" y="242"/>
                    </a:lnTo>
                    <a:lnTo>
                      <a:pt x="4" y="210"/>
                    </a:lnTo>
                    <a:lnTo>
                      <a:pt x="10" y="179"/>
                    </a:lnTo>
                    <a:lnTo>
                      <a:pt x="17" y="142"/>
                    </a:lnTo>
                    <a:lnTo>
                      <a:pt x="25" y="110"/>
                    </a:lnTo>
                    <a:lnTo>
                      <a:pt x="33" y="78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Freeform 13">
                <a:extLst>
                  <a:ext uri="{FF2B5EF4-FFF2-40B4-BE49-F238E27FC236}">
                    <a16:creationId xmlns:a16="http://schemas.microsoft.com/office/drawing/2014/main" id="{C0C0AB1E-0D7B-4159-8411-46D89A5829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9" y="3335"/>
                <a:ext cx="181" cy="488"/>
              </a:xfrm>
              <a:custGeom>
                <a:avLst/>
                <a:gdLst>
                  <a:gd name="T0" fmla="*/ 16 w 181"/>
                  <a:gd name="T1" fmla="*/ 0 h 488"/>
                  <a:gd name="T2" fmla="*/ 42 w 181"/>
                  <a:gd name="T3" fmla="*/ 11 h 488"/>
                  <a:gd name="T4" fmla="*/ 65 w 181"/>
                  <a:gd name="T5" fmla="*/ 37 h 488"/>
                  <a:gd name="T6" fmla="*/ 88 w 181"/>
                  <a:gd name="T7" fmla="*/ 75 h 488"/>
                  <a:gd name="T8" fmla="*/ 100 w 181"/>
                  <a:gd name="T9" fmla="*/ 107 h 488"/>
                  <a:gd name="T10" fmla="*/ 105 w 181"/>
                  <a:gd name="T11" fmla="*/ 148 h 488"/>
                  <a:gd name="T12" fmla="*/ 108 w 181"/>
                  <a:gd name="T13" fmla="*/ 181 h 488"/>
                  <a:gd name="T14" fmla="*/ 108 w 181"/>
                  <a:gd name="T15" fmla="*/ 209 h 488"/>
                  <a:gd name="T16" fmla="*/ 105 w 181"/>
                  <a:gd name="T17" fmla="*/ 233 h 488"/>
                  <a:gd name="T18" fmla="*/ 97 w 181"/>
                  <a:gd name="T19" fmla="*/ 271 h 488"/>
                  <a:gd name="T20" fmla="*/ 86 w 181"/>
                  <a:gd name="T21" fmla="*/ 304 h 488"/>
                  <a:gd name="T22" fmla="*/ 80 w 181"/>
                  <a:gd name="T23" fmla="*/ 336 h 488"/>
                  <a:gd name="T24" fmla="*/ 65 w 181"/>
                  <a:gd name="T25" fmla="*/ 370 h 488"/>
                  <a:gd name="T26" fmla="*/ 61 w 181"/>
                  <a:gd name="T27" fmla="*/ 389 h 488"/>
                  <a:gd name="T28" fmla="*/ 62 w 181"/>
                  <a:gd name="T29" fmla="*/ 400 h 488"/>
                  <a:gd name="T30" fmla="*/ 77 w 181"/>
                  <a:gd name="T31" fmla="*/ 412 h 488"/>
                  <a:gd name="T32" fmla="*/ 109 w 181"/>
                  <a:gd name="T33" fmla="*/ 418 h 488"/>
                  <a:gd name="T34" fmla="*/ 144 w 181"/>
                  <a:gd name="T35" fmla="*/ 429 h 488"/>
                  <a:gd name="T36" fmla="*/ 175 w 181"/>
                  <a:gd name="T37" fmla="*/ 446 h 488"/>
                  <a:gd name="T38" fmla="*/ 181 w 181"/>
                  <a:gd name="T39" fmla="*/ 456 h 488"/>
                  <a:gd name="T40" fmla="*/ 179 w 181"/>
                  <a:gd name="T41" fmla="*/ 467 h 488"/>
                  <a:gd name="T42" fmla="*/ 169 w 181"/>
                  <a:gd name="T43" fmla="*/ 476 h 488"/>
                  <a:gd name="T44" fmla="*/ 132 w 181"/>
                  <a:gd name="T45" fmla="*/ 488 h 488"/>
                  <a:gd name="T46" fmla="*/ 120 w 181"/>
                  <a:gd name="T47" fmla="*/ 482 h 488"/>
                  <a:gd name="T48" fmla="*/ 112 w 181"/>
                  <a:gd name="T49" fmla="*/ 472 h 488"/>
                  <a:gd name="T50" fmla="*/ 96 w 181"/>
                  <a:gd name="T51" fmla="*/ 458 h 488"/>
                  <a:gd name="T52" fmla="*/ 73 w 181"/>
                  <a:gd name="T53" fmla="*/ 444 h 488"/>
                  <a:gd name="T54" fmla="*/ 48 w 181"/>
                  <a:gd name="T55" fmla="*/ 444 h 488"/>
                  <a:gd name="T56" fmla="*/ 29 w 181"/>
                  <a:gd name="T57" fmla="*/ 443 h 488"/>
                  <a:gd name="T58" fmla="*/ 10 w 181"/>
                  <a:gd name="T59" fmla="*/ 435 h 488"/>
                  <a:gd name="T60" fmla="*/ 3 w 181"/>
                  <a:gd name="T61" fmla="*/ 426 h 488"/>
                  <a:gd name="T62" fmla="*/ 4 w 181"/>
                  <a:gd name="T63" fmla="*/ 409 h 488"/>
                  <a:gd name="T64" fmla="*/ 12 w 181"/>
                  <a:gd name="T65" fmla="*/ 396 h 488"/>
                  <a:gd name="T66" fmla="*/ 21 w 181"/>
                  <a:gd name="T67" fmla="*/ 383 h 488"/>
                  <a:gd name="T68" fmla="*/ 32 w 181"/>
                  <a:gd name="T69" fmla="*/ 373 h 488"/>
                  <a:gd name="T70" fmla="*/ 36 w 181"/>
                  <a:gd name="T71" fmla="*/ 359 h 488"/>
                  <a:gd name="T72" fmla="*/ 35 w 181"/>
                  <a:gd name="T73" fmla="*/ 336 h 488"/>
                  <a:gd name="T74" fmla="*/ 36 w 181"/>
                  <a:gd name="T75" fmla="*/ 303 h 488"/>
                  <a:gd name="T76" fmla="*/ 42 w 181"/>
                  <a:gd name="T77" fmla="*/ 281 h 488"/>
                  <a:gd name="T78" fmla="*/ 50 w 181"/>
                  <a:gd name="T79" fmla="*/ 254 h 488"/>
                  <a:gd name="T80" fmla="*/ 62 w 181"/>
                  <a:gd name="T81" fmla="*/ 236 h 488"/>
                  <a:gd name="T82" fmla="*/ 62 w 181"/>
                  <a:gd name="T83" fmla="*/ 219 h 488"/>
                  <a:gd name="T84" fmla="*/ 58 w 181"/>
                  <a:gd name="T85" fmla="*/ 202 h 488"/>
                  <a:gd name="T86" fmla="*/ 48 w 181"/>
                  <a:gd name="T87" fmla="*/ 174 h 488"/>
                  <a:gd name="T88" fmla="*/ 33 w 181"/>
                  <a:gd name="T89" fmla="*/ 140 h 488"/>
                  <a:gd name="T90" fmla="*/ 18 w 181"/>
                  <a:gd name="T91" fmla="*/ 114 h 488"/>
                  <a:gd name="T92" fmla="*/ 10 w 181"/>
                  <a:gd name="T93" fmla="*/ 87 h 488"/>
                  <a:gd name="T94" fmla="*/ 6 w 181"/>
                  <a:gd name="T95" fmla="*/ 67 h 488"/>
                  <a:gd name="T96" fmla="*/ 1 w 181"/>
                  <a:gd name="T97" fmla="*/ 40 h 488"/>
                  <a:gd name="T98" fmla="*/ 0 w 181"/>
                  <a:gd name="T99" fmla="*/ 15 h 488"/>
                  <a:gd name="T100" fmla="*/ 6 w 181"/>
                  <a:gd name="T101" fmla="*/ 3 h 488"/>
                  <a:gd name="T102" fmla="*/ 16 w 181"/>
                  <a:gd name="T103" fmla="*/ 0 h 48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81" h="488">
                    <a:moveTo>
                      <a:pt x="16" y="0"/>
                    </a:moveTo>
                    <a:lnTo>
                      <a:pt x="42" y="11"/>
                    </a:lnTo>
                    <a:lnTo>
                      <a:pt x="65" y="37"/>
                    </a:lnTo>
                    <a:lnTo>
                      <a:pt x="88" y="75"/>
                    </a:lnTo>
                    <a:lnTo>
                      <a:pt x="100" y="107"/>
                    </a:lnTo>
                    <a:lnTo>
                      <a:pt x="105" y="148"/>
                    </a:lnTo>
                    <a:lnTo>
                      <a:pt x="108" y="181"/>
                    </a:lnTo>
                    <a:lnTo>
                      <a:pt x="108" y="209"/>
                    </a:lnTo>
                    <a:lnTo>
                      <a:pt x="105" y="233"/>
                    </a:lnTo>
                    <a:lnTo>
                      <a:pt x="97" y="271"/>
                    </a:lnTo>
                    <a:lnTo>
                      <a:pt x="86" y="304"/>
                    </a:lnTo>
                    <a:lnTo>
                      <a:pt x="80" y="336"/>
                    </a:lnTo>
                    <a:lnTo>
                      <a:pt x="65" y="370"/>
                    </a:lnTo>
                    <a:lnTo>
                      <a:pt x="61" y="389"/>
                    </a:lnTo>
                    <a:lnTo>
                      <a:pt x="62" y="400"/>
                    </a:lnTo>
                    <a:lnTo>
                      <a:pt x="77" y="412"/>
                    </a:lnTo>
                    <a:lnTo>
                      <a:pt x="109" y="418"/>
                    </a:lnTo>
                    <a:lnTo>
                      <a:pt x="144" y="429"/>
                    </a:lnTo>
                    <a:lnTo>
                      <a:pt x="175" y="446"/>
                    </a:lnTo>
                    <a:lnTo>
                      <a:pt x="181" y="456"/>
                    </a:lnTo>
                    <a:lnTo>
                      <a:pt x="179" y="467"/>
                    </a:lnTo>
                    <a:lnTo>
                      <a:pt x="169" y="476"/>
                    </a:lnTo>
                    <a:lnTo>
                      <a:pt x="132" y="488"/>
                    </a:lnTo>
                    <a:lnTo>
                      <a:pt x="120" y="482"/>
                    </a:lnTo>
                    <a:lnTo>
                      <a:pt x="112" y="472"/>
                    </a:lnTo>
                    <a:lnTo>
                      <a:pt x="96" y="458"/>
                    </a:lnTo>
                    <a:lnTo>
                      <a:pt x="73" y="444"/>
                    </a:lnTo>
                    <a:lnTo>
                      <a:pt x="48" y="444"/>
                    </a:lnTo>
                    <a:lnTo>
                      <a:pt x="29" y="443"/>
                    </a:lnTo>
                    <a:lnTo>
                      <a:pt x="10" y="435"/>
                    </a:lnTo>
                    <a:lnTo>
                      <a:pt x="3" y="426"/>
                    </a:lnTo>
                    <a:lnTo>
                      <a:pt x="4" y="409"/>
                    </a:lnTo>
                    <a:lnTo>
                      <a:pt x="12" y="396"/>
                    </a:lnTo>
                    <a:lnTo>
                      <a:pt x="21" y="383"/>
                    </a:lnTo>
                    <a:lnTo>
                      <a:pt x="32" y="373"/>
                    </a:lnTo>
                    <a:lnTo>
                      <a:pt x="36" y="359"/>
                    </a:lnTo>
                    <a:lnTo>
                      <a:pt x="35" y="336"/>
                    </a:lnTo>
                    <a:lnTo>
                      <a:pt x="36" y="303"/>
                    </a:lnTo>
                    <a:lnTo>
                      <a:pt x="42" y="281"/>
                    </a:lnTo>
                    <a:lnTo>
                      <a:pt x="50" y="254"/>
                    </a:lnTo>
                    <a:lnTo>
                      <a:pt x="62" y="236"/>
                    </a:lnTo>
                    <a:lnTo>
                      <a:pt x="62" y="219"/>
                    </a:lnTo>
                    <a:lnTo>
                      <a:pt x="58" y="202"/>
                    </a:lnTo>
                    <a:lnTo>
                      <a:pt x="48" y="174"/>
                    </a:lnTo>
                    <a:lnTo>
                      <a:pt x="33" y="140"/>
                    </a:lnTo>
                    <a:lnTo>
                      <a:pt x="18" y="114"/>
                    </a:lnTo>
                    <a:lnTo>
                      <a:pt x="10" y="87"/>
                    </a:lnTo>
                    <a:lnTo>
                      <a:pt x="6" y="67"/>
                    </a:lnTo>
                    <a:lnTo>
                      <a:pt x="1" y="40"/>
                    </a:lnTo>
                    <a:lnTo>
                      <a:pt x="0" y="15"/>
                    </a:lnTo>
                    <a:lnTo>
                      <a:pt x="6" y="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Freeform 14">
                <a:extLst>
                  <a:ext uri="{FF2B5EF4-FFF2-40B4-BE49-F238E27FC236}">
                    <a16:creationId xmlns:a16="http://schemas.microsoft.com/office/drawing/2014/main" id="{533557F8-58AA-4291-8599-CA91F23FB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2" y="3335"/>
                <a:ext cx="191" cy="477"/>
              </a:xfrm>
              <a:custGeom>
                <a:avLst/>
                <a:gdLst>
                  <a:gd name="T0" fmla="*/ 163 w 191"/>
                  <a:gd name="T1" fmla="*/ 0 h 477"/>
                  <a:gd name="T2" fmla="*/ 140 w 191"/>
                  <a:gd name="T3" fmla="*/ 19 h 477"/>
                  <a:gd name="T4" fmla="*/ 120 w 191"/>
                  <a:gd name="T5" fmla="*/ 51 h 477"/>
                  <a:gd name="T6" fmla="*/ 99 w 191"/>
                  <a:gd name="T7" fmla="*/ 94 h 477"/>
                  <a:gd name="T8" fmla="*/ 90 w 191"/>
                  <a:gd name="T9" fmla="*/ 139 h 477"/>
                  <a:gd name="T10" fmla="*/ 85 w 191"/>
                  <a:gd name="T11" fmla="*/ 170 h 477"/>
                  <a:gd name="T12" fmla="*/ 87 w 191"/>
                  <a:gd name="T13" fmla="*/ 206 h 477"/>
                  <a:gd name="T14" fmla="*/ 88 w 191"/>
                  <a:gd name="T15" fmla="*/ 232 h 477"/>
                  <a:gd name="T16" fmla="*/ 96 w 191"/>
                  <a:gd name="T17" fmla="*/ 262 h 477"/>
                  <a:gd name="T18" fmla="*/ 108 w 191"/>
                  <a:gd name="T19" fmla="*/ 293 h 477"/>
                  <a:gd name="T20" fmla="*/ 119 w 191"/>
                  <a:gd name="T21" fmla="*/ 320 h 477"/>
                  <a:gd name="T22" fmla="*/ 126 w 191"/>
                  <a:gd name="T23" fmla="*/ 344 h 477"/>
                  <a:gd name="T24" fmla="*/ 132 w 191"/>
                  <a:gd name="T25" fmla="*/ 363 h 477"/>
                  <a:gd name="T26" fmla="*/ 131 w 191"/>
                  <a:gd name="T27" fmla="*/ 378 h 477"/>
                  <a:gd name="T28" fmla="*/ 120 w 191"/>
                  <a:gd name="T29" fmla="*/ 385 h 477"/>
                  <a:gd name="T30" fmla="*/ 93 w 191"/>
                  <a:gd name="T31" fmla="*/ 391 h 477"/>
                  <a:gd name="T32" fmla="*/ 66 w 191"/>
                  <a:gd name="T33" fmla="*/ 401 h 477"/>
                  <a:gd name="T34" fmla="*/ 49 w 191"/>
                  <a:gd name="T35" fmla="*/ 404 h 477"/>
                  <a:gd name="T36" fmla="*/ 25 w 191"/>
                  <a:gd name="T37" fmla="*/ 419 h 477"/>
                  <a:gd name="T38" fmla="*/ 8 w 191"/>
                  <a:gd name="T39" fmla="*/ 431 h 477"/>
                  <a:gd name="T40" fmla="*/ 0 w 191"/>
                  <a:gd name="T41" fmla="*/ 445 h 477"/>
                  <a:gd name="T42" fmla="*/ 7 w 191"/>
                  <a:gd name="T43" fmla="*/ 457 h 477"/>
                  <a:gd name="T44" fmla="*/ 19 w 191"/>
                  <a:gd name="T45" fmla="*/ 472 h 477"/>
                  <a:gd name="T46" fmla="*/ 41 w 191"/>
                  <a:gd name="T47" fmla="*/ 477 h 477"/>
                  <a:gd name="T48" fmla="*/ 57 w 191"/>
                  <a:gd name="T49" fmla="*/ 470 h 477"/>
                  <a:gd name="T50" fmla="*/ 66 w 191"/>
                  <a:gd name="T51" fmla="*/ 455 h 477"/>
                  <a:gd name="T52" fmla="*/ 76 w 191"/>
                  <a:gd name="T53" fmla="*/ 439 h 477"/>
                  <a:gd name="T54" fmla="*/ 96 w 191"/>
                  <a:gd name="T55" fmla="*/ 425 h 477"/>
                  <a:gd name="T56" fmla="*/ 119 w 191"/>
                  <a:gd name="T57" fmla="*/ 417 h 477"/>
                  <a:gd name="T58" fmla="*/ 143 w 191"/>
                  <a:gd name="T59" fmla="*/ 416 h 477"/>
                  <a:gd name="T60" fmla="*/ 161 w 191"/>
                  <a:gd name="T61" fmla="*/ 419 h 477"/>
                  <a:gd name="T62" fmla="*/ 169 w 191"/>
                  <a:gd name="T63" fmla="*/ 414 h 477"/>
                  <a:gd name="T64" fmla="*/ 176 w 191"/>
                  <a:gd name="T65" fmla="*/ 404 h 477"/>
                  <a:gd name="T66" fmla="*/ 175 w 191"/>
                  <a:gd name="T67" fmla="*/ 388 h 477"/>
                  <a:gd name="T68" fmla="*/ 163 w 191"/>
                  <a:gd name="T69" fmla="*/ 364 h 477"/>
                  <a:gd name="T70" fmla="*/ 149 w 191"/>
                  <a:gd name="T71" fmla="*/ 331 h 477"/>
                  <a:gd name="T72" fmla="*/ 140 w 191"/>
                  <a:gd name="T73" fmla="*/ 296 h 477"/>
                  <a:gd name="T74" fmla="*/ 137 w 191"/>
                  <a:gd name="T75" fmla="*/ 249 h 477"/>
                  <a:gd name="T76" fmla="*/ 134 w 191"/>
                  <a:gd name="T77" fmla="*/ 218 h 477"/>
                  <a:gd name="T78" fmla="*/ 131 w 191"/>
                  <a:gd name="T79" fmla="*/ 185 h 477"/>
                  <a:gd name="T80" fmla="*/ 137 w 191"/>
                  <a:gd name="T81" fmla="*/ 162 h 477"/>
                  <a:gd name="T82" fmla="*/ 157 w 191"/>
                  <a:gd name="T83" fmla="*/ 126 h 477"/>
                  <a:gd name="T84" fmla="*/ 170 w 191"/>
                  <a:gd name="T85" fmla="*/ 103 h 477"/>
                  <a:gd name="T86" fmla="*/ 184 w 191"/>
                  <a:gd name="T87" fmla="*/ 75 h 477"/>
                  <a:gd name="T88" fmla="*/ 191 w 191"/>
                  <a:gd name="T89" fmla="*/ 48 h 477"/>
                  <a:gd name="T90" fmla="*/ 190 w 191"/>
                  <a:gd name="T91" fmla="*/ 15 h 477"/>
                  <a:gd name="T92" fmla="*/ 176 w 191"/>
                  <a:gd name="T93" fmla="*/ 1 h 477"/>
                  <a:gd name="T94" fmla="*/ 163 w 191"/>
                  <a:gd name="T95" fmla="*/ 0 h 47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91" h="477">
                    <a:moveTo>
                      <a:pt x="163" y="0"/>
                    </a:moveTo>
                    <a:lnTo>
                      <a:pt x="140" y="19"/>
                    </a:lnTo>
                    <a:lnTo>
                      <a:pt x="120" y="51"/>
                    </a:lnTo>
                    <a:lnTo>
                      <a:pt x="99" y="94"/>
                    </a:lnTo>
                    <a:lnTo>
                      <a:pt x="90" y="139"/>
                    </a:lnTo>
                    <a:lnTo>
                      <a:pt x="85" y="170"/>
                    </a:lnTo>
                    <a:lnTo>
                      <a:pt x="87" y="206"/>
                    </a:lnTo>
                    <a:lnTo>
                      <a:pt x="88" y="232"/>
                    </a:lnTo>
                    <a:lnTo>
                      <a:pt x="96" y="262"/>
                    </a:lnTo>
                    <a:lnTo>
                      <a:pt x="108" y="293"/>
                    </a:lnTo>
                    <a:lnTo>
                      <a:pt x="119" y="320"/>
                    </a:lnTo>
                    <a:lnTo>
                      <a:pt x="126" y="344"/>
                    </a:lnTo>
                    <a:lnTo>
                      <a:pt x="132" y="363"/>
                    </a:lnTo>
                    <a:lnTo>
                      <a:pt x="131" y="378"/>
                    </a:lnTo>
                    <a:lnTo>
                      <a:pt x="120" y="385"/>
                    </a:lnTo>
                    <a:lnTo>
                      <a:pt x="93" y="391"/>
                    </a:lnTo>
                    <a:lnTo>
                      <a:pt x="66" y="401"/>
                    </a:lnTo>
                    <a:lnTo>
                      <a:pt x="49" y="404"/>
                    </a:lnTo>
                    <a:lnTo>
                      <a:pt x="25" y="419"/>
                    </a:lnTo>
                    <a:lnTo>
                      <a:pt x="8" y="431"/>
                    </a:lnTo>
                    <a:lnTo>
                      <a:pt x="0" y="445"/>
                    </a:lnTo>
                    <a:lnTo>
                      <a:pt x="7" y="457"/>
                    </a:lnTo>
                    <a:lnTo>
                      <a:pt x="19" y="472"/>
                    </a:lnTo>
                    <a:lnTo>
                      <a:pt x="41" y="477"/>
                    </a:lnTo>
                    <a:lnTo>
                      <a:pt x="57" y="470"/>
                    </a:lnTo>
                    <a:lnTo>
                      <a:pt x="66" y="455"/>
                    </a:lnTo>
                    <a:lnTo>
                      <a:pt x="76" y="439"/>
                    </a:lnTo>
                    <a:lnTo>
                      <a:pt x="96" y="425"/>
                    </a:lnTo>
                    <a:lnTo>
                      <a:pt x="119" y="417"/>
                    </a:lnTo>
                    <a:lnTo>
                      <a:pt x="143" y="416"/>
                    </a:lnTo>
                    <a:lnTo>
                      <a:pt x="161" y="419"/>
                    </a:lnTo>
                    <a:lnTo>
                      <a:pt x="169" y="414"/>
                    </a:lnTo>
                    <a:lnTo>
                      <a:pt x="176" y="404"/>
                    </a:lnTo>
                    <a:lnTo>
                      <a:pt x="175" y="388"/>
                    </a:lnTo>
                    <a:lnTo>
                      <a:pt x="163" y="364"/>
                    </a:lnTo>
                    <a:lnTo>
                      <a:pt x="149" y="331"/>
                    </a:lnTo>
                    <a:lnTo>
                      <a:pt x="140" y="296"/>
                    </a:lnTo>
                    <a:lnTo>
                      <a:pt x="137" y="249"/>
                    </a:lnTo>
                    <a:lnTo>
                      <a:pt x="134" y="218"/>
                    </a:lnTo>
                    <a:lnTo>
                      <a:pt x="131" y="185"/>
                    </a:lnTo>
                    <a:lnTo>
                      <a:pt x="137" y="162"/>
                    </a:lnTo>
                    <a:lnTo>
                      <a:pt x="157" y="126"/>
                    </a:lnTo>
                    <a:lnTo>
                      <a:pt x="170" y="103"/>
                    </a:lnTo>
                    <a:lnTo>
                      <a:pt x="184" y="75"/>
                    </a:lnTo>
                    <a:lnTo>
                      <a:pt x="191" y="48"/>
                    </a:lnTo>
                    <a:lnTo>
                      <a:pt x="190" y="15"/>
                    </a:lnTo>
                    <a:lnTo>
                      <a:pt x="176" y="1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387" name="WordArt 22">
            <a:extLst>
              <a:ext uri="{FF2B5EF4-FFF2-40B4-BE49-F238E27FC236}">
                <a16:creationId xmlns:a16="http://schemas.microsoft.com/office/drawing/2014/main" id="{D69B59AE-5BDE-4BAC-AFA8-29EB30C31C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990600"/>
            <a:ext cx="47244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Complex sentence</a:t>
            </a:r>
          </a:p>
        </p:txBody>
      </p:sp>
      <p:sp>
        <p:nvSpPr>
          <p:cNvPr id="16388" name="Text Box 25">
            <a:extLst>
              <a:ext uri="{FF2B5EF4-FFF2-40B4-BE49-F238E27FC236}">
                <a16:creationId xmlns:a16="http://schemas.microsoft.com/office/drawing/2014/main" id="{F4E9CF0B-AB8A-40C6-BCA8-889356B9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57800"/>
            <a:ext cx="87518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A </a:t>
            </a:r>
            <a:r>
              <a:rPr lang="en-US" altLang="en-US" sz="2800">
                <a:solidFill>
                  <a:schemeClr val="folHlink"/>
                </a:solidFill>
              </a:rPr>
              <a:t>dependent</a:t>
            </a:r>
            <a:r>
              <a:rPr lang="en-US" altLang="en-US" sz="2800"/>
              <a:t> clause joined to an </a:t>
            </a:r>
            <a:r>
              <a:rPr lang="en-US" altLang="en-US" sz="2800">
                <a:solidFill>
                  <a:schemeClr val="hlink"/>
                </a:solidFill>
              </a:rPr>
              <a:t>independent</a:t>
            </a:r>
            <a:r>
              <a:rPr lang="en-US" altLang="en-US" sz="2800"/>
              <a:t> clause. 	(The dependent clause needs the rest of the sentence for support.)</a:t>
            </a:r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id="{66179A89-CD2B-411D-B3CE-5E000ED33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242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folHlink"/>
                </a:solidFill>
              </a:rPr>
              <a:t>Because you love me</a:t>
            </a:r>
            <a:r>
              <a:rPr lang="en-US" altLang="en-US" sz="3200"/>
              <a:t>, </a:t>
            </a:r>
            <a:r>
              <a:rPr lang="en-US" altLang="en-US" sz="3200">
                <a:solidFill>
                  <a:schemeClr val="hlink"/>
                </a:solidFill>
              </a:rPr>
              <a:t>I love you</a:t>
            </a:r>
            <a:r>
              <a:rPr lang="en-US" altLang="en-US" sz="3200"/>
              <a:t>.</a:t>
            </a:r>
          </a:p>
        </p:txBody>
      </p:sp>
      <p:grpSp>
        <p:nvGrpSpPr>
          <p:cNvPr id="15392" name="Group 32">
            <a:extLst>
              <a:ext uri="{FF2B5EF4-FFF2-40B4-BE49-F238E27FC236}">
                <a16:creationId xmlns:a16="http://schemas.microsoft.com/office/drawing/2014/main" id="{5C7287FF-90F5-4007-BF9A-132422C79B78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133600"/>
            <a:ext cx="2971800" cy="1066800"/>
            <a:chOff x="1776" y="1344"/>
            <a:chExt cx="1872" cy="672"/>
          </a:xfrm>
        </p:grpSpPr>
        <p:sp>
          <p:nvSpPr>
            <p:cNvPr id="16394" name="AutoShape 27">
              <a:extLst>
                <a:ext uri="{FF2B5EF4-FFF2-40B4-BE49-F238E27FC236}">
                  <a16:creationId xmlns:a16="http://schemas.microsoft.com/office/drawing/2014/main" id="{B5DBEF6E-2965-4A31-A01E-0AD5B795F935}"/>
                </a:ext>
              </a:extLst>
            </p:cNvPr>
            <p:cNvSpPr>
              <a:spLocks/>
            </p:cNvSpPr>
            <p:nvPr/>
          </p:nvSpPr>
          <p:spPr bwMode="auto">
            <a:xfrm rot="-5380880">
              <a:off x="2544" y="912"/>
              <a:ext cx="336" cy="1872"/>
            </a:xfrm>
            <a:prstGeom prst="rightBrace">
              <a:avLst>
                <a:gd name="adj1" fmla="val 4642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5" name="Text Box 28">
              <a:extLst>
                <a:ext uri="{FF2B5EF4-FFF2-40B4-BE49-F238E27FC236}">
                  <a16:creationId xmlns:a16="http://schemas.microsoft.com/office/drawing/2014/main" id="{343D535B-77FF-4528-AE68-B3153A32F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44"/>
              <a:ext cx="1632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Dependent clause</a:t>
              </a:r>
            </a:p>
          </p:txBody>
        </p:sp>
      </p:grpSp>
      <p:grpSp>
        <p:nvGrpSpPr>
          <p:cNvPr id="15393" name="Group 33">
            <a:extLst>
              <a:ext uri="{FF2B5EF4-FFF2-40B4-BE49-F238E27FC236}">
                <a16:creationId xmlns:a16="http://schemas.microsoft.com/office/drawing/2014/main" id="{2B3FA65B-386A-4F9D-B936-0E1EFE66AF2D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3657600"/>
            <a:ext cx="2895600" cy="914400"/>
            <a:chOff x="3744" y="2304"/>
            <a:chExt cx="1824" cy="576"/>
          </a:xfrm>
        </p:grpSpPr>
        <p:sp>
          <p:nvSpPr>
            <p:cNvPr id="16392" name="AutoShape 29">
              <a:extLst>
                <a:ext uri="{FF2B5EF4-FFF2-40B4-BE49-F238E27FC236}">
                  <a16:creationId xmlns:a16="http://schemas.microsoft.com/office/drawing/2014/main" id="{5B024681-11F2-470D-8924-51FC619F7BB5}"/>
                </a:ext>
              </a:extLst>
            </p:cNvPr>
            <p:cNvSpPr>
              <a:spLocks/>
            </p:cNvSpPr>
            <p:nvPr/>
          </p:nvSpPr>
          <p:spPr bwMode="auto">
            <a:xfrm rot="5380880" flipV="1">
              <a:off x="4536" y="1944"/>
              <a:ext cx="240" cy="960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3" name="Text Box 30">
              <a:extLst>
                <a:ext uri="{FF2B5EF4-FFF2-40B4-BE49-F238E27FC236}">
                  <a16:creationId xmlns:a16="http://schemas.microsoft.com/office/drawing/2014/main" id="{04A6C308-B5D3-49ED-9E60-96EF389C2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592"/>
              <a:ext cx="1824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Independent clause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8">
            <a:extLst>
              <a:ext uri="{FF2B5EF4-FFF2-40B4-BE49-F238E27FC236}">
                <a16:creationId xmlns:a16="http://schemas.microsoft.com/office/drawing/2014/main" id="{446E0305-1331-4520-8473-A2AB8B0C05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1066800"/>
            <a:ext cx="4572000" cy="609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Dependent clause</a:t>
            </a:r>
          </a:p>
        </p:txBody>
      </p:sp>
      <p:sp>
        <p:nvSpPr>
          <p:cNvPr id="18435" name="Text Box 9">
            <a:extLst>
              <a:ext uri="{FF2B5EF4-FFF2-40B4-BE49-F238E27FC236}">
                <a16:creationId xmlns:a16="http://schemas.microsoft.com/office/drawing/2014/main" id="{6D581B13-DC7F-4071-A016-D04C09958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75138"/>
            <a:ext cx="86868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</a:rPr>
              <a:t>A </a:t>
            </a:r>
            <a:r>
              <a:rPr lang="en-US" altLang="en-US" b="1">
                <a:solidFill>
                  <a:schemeClr val="folHlink"/>
                </a:solidFill>
              </a:rPr>
              <a:t>dependent clause</a:t>
            </a:r>
            <a:r>
              <a:rPr lang="en-US" altLang="en-US">
                <a:solidFill>
                  <a:schemeClr val="folHlink"/>
                </a:solidFill>
              </a:rPr>
              <a:t> contains a subject and verb. It begins with a subordinating conjunction, and thus it does not express a completed thought.  A dependent clause is also called a </a:t>
            </a:r>
            <a:r>
              <a:rPr lang="en-US" altLang="en-US" i="1">
                <a:solidFill>
                  <a:schemeClr val="folHlink"/>
                </a:solidFill>
              </a:rPr>
              <a:t>subordinate</a:t>
            </a:r>
            <a:r>
              <a:rPr lang="en-US" altLang="en-US">
                <a:solidFill>
                  <a:schemeClr val="folHlink"/>
                </a:solidFill>
              </a:rPr>
              <a:t> clause.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Dependent clauses, like babies, </a:t>
            </a:r>
            <a:r>
              <a:rPr lang="en-US" altLang="en-US" sz="2800" u="sng">
                <a:solidFill>
                  <a:schemeClr val="folHlink"/>
                </a:solidFill>
              </a:rPr>
              <a:t>cannot</a:t>
            </a:r>
            <a:r>
              <a:rPr lang="en-US" altLang="en-US" sz="2800">
                <a:solidFill>
                  <a:schemeClr val="folHlink"/>
                </a:solidFill>
              </a:rPr>
              <a:t> stand alone.</a:t>
            </a:r>
          </a:p>
        </p:txBody>
      </p:sp>
      <p:sp>
        <p:nvSpPr>
          <p:cNvPr id="18436" name="Text Box 10">
            <a:extLst>
              <a:ext uri="{FF2B5EF4-FFF2-40B4-BE49-F238E27FC236}">
                <a16:creationId xmlns:a16="http://schemas.microsoft.com/office/drawing/2014/main" id="{88ED8168-4306-48E7-891D-3AEC9583F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328988"/>
            <a:ext cx="4495800" cy="5794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Because you love me.</a:t>
            </a:r>
          </a:p>
        </p:txBody>
      </p:sp>
      <p:grpSp>
        <p:nvGrpSpPr>
          <p:cNvPr id="17451" name="Group 43">
            <a:extLst>
              <a:ext uri="{FF2B5EF4-FFF2-40B4-BE49-F238E27FC236}">
                <a16:creationId xmlns:a16="http://schemas.microsoft.com/office/drawing/2014/main" id="{C7D6A256-F399-4852-92B5-F10AC152786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286000"/>
            <a:ext cx="2286000" cy="838200"/>
            <a:chOff x="3072" y="1728"/>
            <a:chExt cx="1440" cy="528"/>
          </a:xfrm>
        </p:grpSpPr>
        <p:sp>
          <p:nvSpPr>
            <p:cNvPr id="18439" name="Text Box 11">
              <a:extLst>
                <a:ext uri="{FF2B5EF4-FFF2-40B4-BE49-F238E27FC236}">
                  <a16:creationId xmlns:a16="http://schemas.microsoft.com/office/drawing/2014/main" id="{A26BAE80-5738-438B-AD83-FED13BA89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728"/>
              <a:ext cx="1440" cy="3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/>
                <a:t>Fragment!</a:t>
              </a:r>
            </a:p>
          </p:txBody>
        </p:sp>
        <p:sp>
          <p:nvSpPr>
            <p:cNvPr id="18440" name="Line 12">
              <a:extLst>
                <a:ext uri="{FF2B5EF4-FFF2-40B4-BE49-F238E27FC236}">
                  <a16:creationId xmlns:a16="http://schemas.microsoft.com/office/drawing/2014/main" id="{62178681-3146-4803-B640-F813E74087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11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8438" name="Picture 42" descr="j0078835">
            <a:extLst>
              <a:ext uri="{FF2B5EF4-FFF2-40B4-BE49-F238E27FC236}">
                <a16:creationId xmlns:a16="http://schemas.microsoft.com/office/drawing/2014/main" id="{AD90938E-A400-44F9-A3BD-5ED11B5CF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1371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1D4C550-ED9A-4765-9A2E-0E24919EA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Tip on Punctuation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72AAA84-6EE4-47C3-985B-C8745788E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Since dependent clauses are only part of a sentence, you can never connect them to another sentence with a semicolon.  Semicolons are only used between two </a:t>
            </a:r>
            <a:r>
              <a:rPr lang="en-US" altLang="en-US" u="sng"/>
              <a:t>independent</a:t>
            </a:r>
            <a:r>
              <a:rPr lang="en-US" altLang="en-US"/>
              <a:t> clauses.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 have loved you for years ; although I never admitted 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 have loved you for years, although I never admitted it.</a:t>
            </a:r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F4E284A1-9D0C-4FAF-ABF2-D1049D87D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913" y="4418013"/>
            <a:ext cx="322262" cy="322262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0485" name="Group 11">
            <a:extLst>
              <a:ext uri="{FF2B5EF4-FFF2-40B4-BE49-F238E27FC236}">
                <a16:creationId xmlns:a16="http://schemas.microsoft.com/office/drawing/2014/main" id="{16BDAED4-821D-4953-80F6-0E69CAD30558}"/>
              </a:ext>
            </a:extLst>
          </p:cNvPr>
          <p:cNvGrpSpPr>
            <a:grpSpLocks/>
          </p:cNvGrpSpPr>
          <p:nvPr/>
        </p:nvGrpSpPr>
        <p:grpSpPr bwMode="auto">
          <a:xfrm>
            <a:off x="6157913" y="5667375"/>
            <a:ext cx="1011237" cy="395288"/>
            <a:chOff x="4097" y="3570"/>
            <a:chExt cx="637" cy="249"/>
          </a:xfrm>
        </p:grpSpPr>
        <p:sp>
          <p:nvSpPr>
            <p:cNvPr id="20489" name="Text Box 7">
              <a:extLst>
                <a:ext uri="{FF2B5EF4-FFF2-40B4-BE49-F238E27FC236}">
                  <a16:creationId xmlns:a16="http://schemas.microsoft.com/office/drawing/2014/main" id="{D818CCEA-AD37-47E0-A8B5-D60A97DED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3" y="3576"/>
              <a:ext cx="371" cy="24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chemeClr val="bg1"/>
                  </a:solidFill>
                </a:rPr>
                <a:t>OK</a:t>
              </a:r>
            </a:p>
          </p:txBody>
        </p:sp>
        <p:sp>
          <p:nvSpPr>
            <p:cNvPr id="20490" name="Line 8">
              <a:extLst>
                <a:ext uri="{FF2B5EF4-FFF2-40B4-BE49-F238E27FC236}">
                  <a16:creationId xmlns:a16="http://schemas.microsoft.com/office/drawing/2014/main" id="{58E7818B-D076-494C-9410-51F2BE4DDB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97" y="3570"/>
              <a:ext cx="292" cy="1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486" name="Group 10">
            <a:extLst>
              <a:ext uri="{FF2B5EF4-FFF2-40B4-BE49-F238E27FC236}">
                <a16:creationId xmlns:a16="http://schemas.microsoft.com/office/drawing/2014/main" id="{792BD28A-16DD-46C8-88C7-571EA9F59808}"/>
              </a:ext>
            </a:extLst>
          </p:cNvPr>
          <p:cNvGrpSpPr>
            <a:grpSpLocks/>
          </p:cNvGrpSpPr>
          <p:nvPr/>
        </p:nvGrpSpPr>
        <p:grpSpPr bwMode="auto">
          <a:xfrm>
            <a:off x="6451600" y="4765675"/>
            <a:ext cx="1104900" cy="449263"/>
            <a:chOff x="4064" y="3002"/>
            <a:chExt cx="696" cy="283"/>
          </a:xfrm>
        </p:grpSpPr>
        <p:sp>
          <p:nvSpPr>
            <p:cNvPr id="20487" name="Text Box 6">
              <a:extLst>
                <a:ext uri="{FF2B5EF4-FFF2-40B4-BE49-F238E27FC236}">
                  <a16:creationId xmlns:a16="http://schemas.microsoft.com/office/drawing/2014/main" id="{21A78FB6-2DCD-46CB-A411-E3D72A556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9" y="3042"/>
              <a:ext cx="371" cy="243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chemeClr val="bg1"/>
                  </a:solidFill>
                </a:rPr>
                <a:t>No!</a:t>
              </a:r>
            </a:p>
          </p:txBody>
        </p:sp>
        <p:sp>
          <p:nvSpPr>
            <p:cNvPr id="20488" name="Line 9">
              <a:extLst>
                <a:ext uri="{FF2B5EF4-FFF2-40B4-BE49-F238E27FC236}">
                  <a16:creationId xmlns:a16="http://schemas.microsoft.com/office/drawing/2014/main" id="{45340B98-FC3D-491D-BD47-97DFD6DF88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64" y="3002"/>
              <a:ext cx="309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331</TotalTime>
  <Words>549</Words>
  <Application>Microsoft Office PowerPoint</Application>
  <PresentationFormat>On-screen Show (4:3)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Tahoma</vt:lpstr>
      <vt:lpstr>Times New Roman</vt:lpstr>
      <vt:lpstr>Wingdings</vt:lpstr>
      <vt:lpstr>Blends</vt:lpstr>
      <vt:lpstr>Writing Complex Sentences</vt:lpstr>
      <vt:lpstr>#1:  Simple Sentence</vt:lpstr>
      <vt:lpstr>PowerPoint Presentation</vt:lpstr>
      <vt:lpstr>#2:  Compound Sentence</vt:lpstr>
      <vt:lpstr>PowerPoint Presentation</vt:lpstr>
      <vt:lpstr>#3:  Complex Sentence</vt:lpstr>
      <vt:lpstr>PowerPoint Presentation</vt:lpstr>
      <vt:lpstr>PowerPoint Presentation</vt:lpstr>
      <vt:lpstr>A Tip on Punctuation</vt:lpstr>
      <vt:lpstr>Common Subordinating (Dependent) Conjunctions</vt:lpstr>
      <vt:lpstr>#4:  Compound/Complex Sentence</vt:lpstr>
      <vt:lpstr>PowerPoint Presentation</vt:lpstr>
      <vt:lpstr>PowerPoint Presentation</vt:lpstr>
      <vt:lpstr>PowerPoint Presentation</vt:lpstr>
    </vt:vector>
  </TitlesOfParts>
  <Company>Lincoln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Complex Sentences</dc:title>
  <dc:creator>Linda J. Stine</dc:creator>
  <cp:lastModifiedBy>Mary Goltl</cp:lastModifiedBy>
  <cp:revision>25</cp:revision>
  <dcterms:created xsi:type="dcterms:W3CDTF">2000-09-30T23:29:26Z</dcterms:created>
  <dcterms:modified xsi:type="dcterms:W3CDTF">2019-12-03T19:43:32Z</dcterms:modified>
</cp:coreProperties>
</file>