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5"/>
  </p:notesMasterIdLst>
  <p:handoutMasterIdLst>
    <p:handoutMasterId r:id="rId36"/>
  </p:handoutMasterIdLst>
  <p:sldIdLst>
    <p:sldId id="256" r:id="rId2"/>
    <p:sldId id="274" r:id="rId3"/>
    <p:sldId id="258" r:id="rId4"/>
    <p:sldId id="257" r:id="rId5"/>
    <p:sldId id="259" r:id="rId6"/>
    <p:sldId id="261" r:id="rId7"/>
    <p:sldId id="260" r:id="rId8"/>
    <p:sldId id="277" r:id="rId9"/>
    <p:sldId id="278" r:id="rId10"/>
    <p:sldId id="279" r:id="rId11"/>
    <p:sldId id="280" r:id="rId12"/>
    <p:sldId id="281" r:id="rId13"/>
    <p:sldId id="282" r:id="rId14"/>
    <p:sldId id="283" r:id="rId15"/>
    <p:sldId id="284" r:id="rId16"/>
    <p:sldId id="285" r:id="rId17"/>
    <p:sldId id="286" r:id="rId18"/>
    <p:sldId id="287" r:id="rId19"/>
    <p:sldId id="288" r:id="rId20"/>
    <p:sldId id="289" r:id="rId21"/>
    <p:sldId id="290" r:id="rId22"/>
    <p:sldId id="276" r:id="rId23"/>
    <p:sldId id="271" r:id="rId24"/>
    <p:sldId id="264" r:id="rId25"/>
    <p:sldId id="265" r:id="rId26"/>
    <p:sldId id="266" r:id="rId27"/>
    <p:sldId id="267" r:id="rId28"/>
    <p:sldId id="268" r:id="rId29"/>
    <p:sldId id="269" r:id="rId30"/>
    <p:sldId id="270" r:id="rId31"/>
    <p:sldId id="263" r:id="rId32"/>
    <p:sldId id="272" r:id="rId33"/>
    <p:sldId id="273" r:id="rId3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F622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59" autoAdjust="0"/>
    <p:restoredTop sz="86355" autoAdjust="0"/>
  </p:normalViewPr>
  <p:slideViewPr>
    <p:cSldViewPr>
      <p:cViewPr varScale="1">
        <p:scale>
          <a:sx n="62" d="100"/>
          <a:sy n="62" d="100"/>
        </p:scale>
        <p:origin x="960" y="72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-2307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749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4C634B87-089A-4F49-9648-F3CE044AC31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4DB4D73-9D08-47AD-B18B-93ADAC367B7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1CD12773-6E3F-4B57-9436-8463983AED45}" type="datetimeFigureOut">
              <a:rPr lang="en-US"/>
              <a:pPr>
                <a:defRPr/>
              </a:pPr>
              <a:t>1/19/2019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7C18B7B-F975-467A-8466-18D05F2489B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DB754B8-7CA8-46B6-8FBE-110EB96DEB2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B0A7F876-12D7-459C-8019-EA0797142F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5385D738-0822-4451-B0D3-9979C3CA76D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6F27871-7ECF-42A7-886C-96FED9852771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1866AF65-B4E1-4986-A070-329A18FDCAE5}" type="datetimeFigureOut">
              <a:rPr lang="en-US"/>
              <a:pPr>
                <a:defRPr/>
              </a:pPr>
              <a:t>1/19/2019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5EB423E2-3EE3-4BF8-820B-70D78199616C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8D0CB399-D906-4123-88CD-C9B86382D84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483259-BC5B-404A-8A4D-E333DC2A25FC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FCF9C9-7D9F-4B88-A2C9-9E062021393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C217D1D0-A891-4680-A02E-8AEAE405FE9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C65FCA05-71AC-4D3B-8205-AA62163D126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3BCEC7A2-36CA-4CA2-95AB-E1D66A441DB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>
            <a:extLst>
              <a:ext uri="{FF2B5EF4-FFF2-40B4-BE49-F238E27FC236}">
                <a16:creationId xmlns:a16="http://schemas.microsoft.com/office/drawing/2014/main" id="{E91E3904-0174-418D-AEF2-6623F13CFC0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Rectangle 3">
            <a:extLst>
              <a:ext uri="{FF2B5EF4-FFF2-40B4-BE49-F238E27FC236}">
                <a16:creationId xmlns:a16="http://schemas.microsoft.com/office/drawing/2014/main" id="{1332C93C-1550-4FF3-B314-158201A9D6B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>
            <a:extLst>
              <a:ext uri="{FF2B5EF4-FFF2-40B4-BE49-F238E27FC236}">
                <a16:creationId xmlns:a16="http://schemas.microsoft.com/office/drawing/2014/main" id="{BA939079-AC07-4DC5-8E77-BE3A63E4863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Rectangle 3">
            <a:extLst>
              <a:ext uri="{FF2B5EF4-FFF2-40B4-BE49-F238E27FC236}">
                <a16:creationId xmlns:a16="http://schemas.microsoft.com/office/drawing/2014/main" id="{5917A960-A642-440A-865A-E152B6B6E59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>
            <a:extLst>
              <a:ext uri="{FF2B5EF4-FFF2-40B4-BE49-F238E27FC236}">
                <a16:creationId xmlns:a16="http://schemas.microsoft.com/office/drawing/2014/main" id="{3E43E887-9711-4A19-BACF-0E93AA9E0BF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1" name="Rectangle 3">
            <a:extLst>
              <a:ext uri="{FF2B5EF4-FFF2-40B4-BE49-F238E27FC236}">
                <a16:creationId xmlns:a16="http://schemas.microsoft.com/office/drawing/2014/main" id="{C29991E1-5A15-4635-BF2B-736DFC7F9EB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>
            <a:extLst>
              <a:ext uri="{FF2B5EF4-FFF2-40B4-BE49-F238E27FC236}">
                <a16:creationId xmlns:a16="http://schemas.microsoft.com/office/drawing/2014/main" id="{E44ABF7C-6D4C-426F-97A4-4070FEB3747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59" name="Rectangle 3">
            <a:extLst>
              <a:ext uri="{FF2B5EF4-FFF2-40B4-BE49-F238E27FC236}">
                <a16:creationId xmlns:a16="http://schemas.microsoft.com/office/drawing/2014/main" id="{005ADB8A-908B-481D-906D-BFCC5715AF2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>
            <a:extLst>
              <a:ext uri="{FF2B5EF4-FFF2-40B4-BE49-F238E27FC236}">
                <a16:creationId xmlns:a16="http://schemas.microsoft.com/office/drawing/2014/main" id="{8FE7321E-E59C-4BFE-A182-7D3E51DA00C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Rectangle 3">
            <a:extLst>
              <a:ext uri="{FF2B5EF4-FFF2-40B4-BE49-F238E27FC236}">
                <a16:creationId xmlns:a16="http://schemas.microsoft.com/office/drawing/2014/main" id="{6017C613-E092-4CC9-B9D0-D9F92EA4A36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>
            <a:extLst>
              <a:ext uri="{FF2B5EF4-FFF2-40B4-BE49-F238E27FC236}">
                <a16:creationId xmlns:a16="http://schemas.microsoft.com/office/drawing/2014/main" id="{60335707-1F0B-4CC6-BEE7-5A4C542B174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9155" name="Rectangle 3">
            <a:extLst>
              <a:ext uri="{FF2B5EF4-FFF2-40B4-BE49-F238E27FC236}">
                <a16:creationId xmlns:a16="http://schemas.microsoft.com/office/drawing/2014/main" id="{7AA75031-620F-4EBE-A66C-E7009C10C96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>
            <a:extLst>
              <a:ext uri="{FF2B5EF4-FFF2-40B4-BE49-F238E27FC236}">
                <a16:creationId xmlns:a16="http://schemas.microsoft.com/office/drawing/2014/main" id="{57DA506F-7D4D-48E7-BD1A-AAD85A656CB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3" name="Rectangle 3">
            <a:extLst>
              <a:ext uri="{FF2B5EF4-FFF2-40B4-BE49-F238E27FC236}">
                <a16:creationId xmlns:a16="http://schemas.microsoft.com/office/drawing/2014/main" id="{589EAED6-9E64-47EA-A76E-69E3F8CFCB6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>
            <a:extLst>
              <a:ext uri="{FF2B5EF4-FFF2-40B4-BE49-F238E27FC236}">
                <a16:creationId xmlns:a16="http://schemas.microsoft.com/office/drawing/2014/main" id="{1EFEE846-801F-4AEF-8389-4797D44BC69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1" name="Rectangle 3">
            <a:extLst>
              <a:ext uri="{FF2B5EF4-FFF2-40B4-BE49-F238E27FC236}">
                <a16:creationId xmlns:a16="http://schemas.microsoft.com/office/drawing/2014/main" id="{A197AC0D-1053-4CD9-8B91-DAB386C439E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>
            <a:extLst>
              <a:ext uri="{FF2B5EF4-FFF2-40B4-BE49-F238E27FC236}">
                <a16:creationId xmlns:a16="http://schemas.microsoft.com/office/drawing/2014/main" id="{1DDA034A-45BF-4E73-AB39-48F24921B80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5299" name="Rectangle 3">
            <a:extLst>
              <a:ext uri="{FF2B5EF4-FFF2-40B4-BE49-F238E27FC236}">
                <a16:creationId xmlns:a16="http://schemas.microsoft.com/office/drawing/2014/main" id="{9EB63A0D-7F2D-4020-87B2-C7E046D85AD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>
            <a:extLst>
              <a:ext uri="{FF2B5EF4-FFF2-40B4-BE49-F238E27FC236}">
                <a16:creationId xmlns:a16="http://schemas.microsoft.com/office/drawing/2014/main" id="{49C8E924-C2A5-42DF-BAA7-ED03AA4B37F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Rectangle 3">
            <a:extLst>
              <a:ext uri="{FF2B5EF4-FFF2-40B4-BE49-F238E27FC236}">
                <a16:creationId xmlns:a16="http://schemas.microsoft.com/office/drawing/2014/main" id="{9EBA2EF9-4A62-432F-BCBB-B8F2860ADDB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E14FEB64-4D93-4300-BCFB-1FFD1A70EDC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035BFB46-6E3C-4093-BC4A-71A31625F37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2FFEF986-9C5D-465E-BE63-E1657EB9CE6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C40DBAAF-E65A-42B6-B1DC-6B6524FD659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52D29C1A-73F6-40D6-9E13-CD2F72B1606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CEE5590D-8546-4012-A5D5-494542EDCA8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479C4EBF-837A-435B-9F42-56AAC5DEB11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1BEEF554-53AB-44C0-B5E1-0D758C274BE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6DE8636D-292C-41CA-B26E-C551FC68020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680B3CFF-C13C-4E7C-B204-74C12A8B70A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027B4EB9-F625-46CC-AA58-533A186B8CD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05E3681E-3520-4EB6-9B8C-E66B34DB123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>
            <a:extLst>
              <a:ext uri="{FF2B5EF4-FFF2-40B4-BE49-F238E27FC236}">
                <a16:creationId xmlns:a16="http://schemas.microsoft.com/office/drawing/2014/main" id="{6811BFC3-83AC-4FB5-854C-05E7DA286BA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>
            <a:extLst>
              <a:ext uri="{FF2B5EF4-FFF2-40B4-BE49-F238E27FC236}">
                <a16:creationId xmlns:a16="http://schemas.microsoft.com/office/drawing/2014/main" id="{061DED0E-A56B-458F-9AD7-CA5BC046A3E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/>
              <a:t>Late Cretaceous = when dinosaurs became extinct</a:t>
            </a:r>
          </a:p>
        </p:txBody>
      </p:sp>
      <p:sp>
        <p:nvSpPr>
          <p:cNvPr id="30724" name="Slide Number Placeholder 3">
            <a:extLst>
              <a:ext uri="{FF2B5EF4-FFF2-40B4-BE49-F238E27FC236}">
                <a16:creationId xmlns:a16="http://schemas.microsoft.com/office/drawing/2014/main" id="{318A18B7-6C89-420C-93F7-80918CDF9F9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EA0ADF5-4D35-4A75-BC0E-B8AC9D463A7B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18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>
            <a:extLst>
              <a:ext uri="{FF2B5EF4-FFF2-40B4-BE49-F238E27FC236}">
                <a16:creationId xmlns:a16="http://schemas.microsoft.com/office/drawing/2014/main" id="{7E54746E-8443-407E-BAC4-7B93FE3BF0D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id="{468A9045-B0A1-42D5-A552-C845885FD1B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0">
                <a:latin typeface="Arial Black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620083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C3254C-2880-4012-B45C-6E789DADA0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FD7F64-5901-489D-8AE2-4F7C92087E0D}" type="datetimeFigureOut">
              <a:rPr lang="en-US"/>
              <a:pPr>
                <a:defRPr/>
              </a:pPr>
              <a:t>1/19/2019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8B618C-2190-42FB-BA04-CF43C81602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707E29-D01D-422B-B8BB-3BC7955C83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790457-C804-485A-B850-B4ECB868C85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9483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CDADD8-BC2E-4803-B03E-47F23BFED1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F70BD6-A5CF-4905-8E94-C80A12A4DE64}" type="datetimeFigureOut">
              <a:rPr lang="en-US"/>
              <a:pPr>
                <a:defRPr/>
              </a:pPr>
              <a:t>1/19/2019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FA11F9-F08B-451B-B8EB-F81BA4974A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6F2FF4-1365-41EA-A4BF-253508A175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2F2213-E2B9-4584-A339-EA75230B5B4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158540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39A49E-8C7B-45A0-84DF-263AC46192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7CBA96-28D7-45BE-8257-6873E7550FD2}" type="datetimeFigureOut">
              <a:rPr lang="en-US"/>
              <a:pPr>
                <a:defRPr/>
              </a:pPr>
              <a:t>1/19/2019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60FEB1-B12E-4EB5-B84B-C1970F95C2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DA1CF7-69C8-4F68-A64C-6281A797AF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E88916-2CC4-4E47-9E81-D6B516E7228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96582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1C7B82-D552-4042-96AD-6C9DCEE0ED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117C7F-B67D-40B4-A5F9-C10DDE1BF9E3}" type="datetimeFigureOut">
              <a:rPr lang="en-US"/>
              <a:pPr>
                <a:defRPr/>
              </a:pPr>
              <a:t>1/19/2019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1D7052-B7FB-450B-9428-B0769CFF9F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3A4487-08C2-4E7C-917B-9AE0E11F3B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28550F-5CBA-4158-ADBE-4E234F7E970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177204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B62B172C-1622-4E35-8CA9-119A8D5003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F2EFEB-3B51-4607-94CE-1658582FA748}" type="datetimeFigureOut">
              <a:rPr lang="en-US"/>
              <a:pPr>
                <a:defRPr/>
              </a:pPr>
              <a:t>1/19/2019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E0AC66A8-BAA3-4BF0-BFC4-53993C07F3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BFF9F8B2-692C-4360-9260-EE84268E7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7898C1-63B5-41FD-A687-004A22164B6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82473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DA59F1AA-3E63-495D-8616-605175436A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DCC9AD-8DC9-47EC-83DE-B3EBC27BF2CB}" type="datetimeFigureOut">
              <a:rPr lang="en-US"/>
              <a:pPr>
                <a:defRPr/>
              </a:pPr>
              <a:t>1/19/2019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C110DAEA-5408-48BD-BC59-01665510AF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11D4C423-B0B2-4D8E-8568-658E25D7C9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E6C909-E27E-410A-B55E-3E696D59F2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584848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489A5ACC-D45B-468C-A951-5F4CB4BB2F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C866AA-0804-462E-A8AC-E102472AB125}" type="datetimeFigureOut">
              <a:rPr lang="en-US"/>
              <a:pPr>
                <a:defRPr/>
              </a:pPr>
              <a:t>1/19/2019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F4E754F8-0EEC-4D78-BA81-B99F457AC9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92438DD4-1EB3-4BCF-8FD4-BA18BAF6E9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CF2CF7-3A57-4DE3-9A6F-977FA0C83C3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59542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FBDA6DFE-E0A1-4AF0-B552-BB117C945B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BD211A-DFA9-4F06-8BE8-943A79D5B2EE}" type="datetimeFigureOut">
              <a:rPr lang="en-US"/>
              <a:pPr>
                <a:defRPr/>
              </a:pPr>
              <a:t>1/19/2019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F410360F-33FE-4CC6-A5C6-D739897527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A6E2B2DB-4AB1-4333-817A-347BE56F7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A16975-2A22-42D4-91F4-E59B50325D7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947575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5961E77-B3A3-4782-9093-C313017A6F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B14DC2-0153-4107-BD31-12386012EDDF}" type="datetimeFigureOut">
              <a:rPr lang="en-US"/>
              <a:pPr>
                <a:defRPr/>
              </a:pPr>
              <a:t>1/19/2019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CE8F1F69-8F68-457F-A5BC-A269DED9F3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FFAF5682-13E8-4C5C-9602-16CCBBD2AA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23AC2C-619C-49A0-8689-BF7E294D220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325406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532A868-1CC1-4FFD-B6B1-019EE7F195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7A7F1C-6788-4DA0-8AFA-DCBD633534E9}" type="datetimeFigureOut">
              <a:rPr lang="en-US"/>
              <a:pPr>
                <a:defRPr/>
              </a:pPr>
              <a:t>1/19/2019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FB9B2AE-F14F-4576-96DF-9949E12652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87894A4F-A73A-497E-A7F0-54644B6B3B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E6C048-B7AB-455A-AF76-28224EBB453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662411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F62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BC5E764-F2B4-4629-8B04-F99C1A695ED1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solidFill>
            <a:srgbClr val="77933C"/>
          </a:solidFill>
          <a:ln w="9525">
            <a:noFill/>
            <a:miter lim="800000"/>
            <a:headEnd/>
            <a:tailEnd/>
          </a:ln>
          <a:effectLst>
            <a:outerShdw dist="38100" dir="2700000" algn="tl" rotWithShape="0">
              <a:srgbClr val="808080">
                <a:alpha val="39999"/>
              </a:srgbClr>
            </a:outerShdw>
          </a:effectLst>
        </p:spPr>
        <p:txBody>
          <a:bodyPr vert="horz" wrap="square" lIns="457200" tIns="182880" rIns="457200" bIns="182880" numCol="1" anchor="ctr" anchorCtr="0" compatLnSpc="1">
            <a:prstTxWarp prst="textNoShape">
              <a:avLst/>
            </a:prstTxWarp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00599E-D257-4F3A-921E-EC03899670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1BDF2F-5188-45DC-8378-F01062C6233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3FA6ADA-35D6-4C4D-9106-C5CA458F6E8F}" type="datetimeFigureOut">
              <a:rPr lang="en-US"/>
              <a:pPr>
                <a:defRPr/>
              </a:pPr>
              <a:t>1/19/2019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D716D8-9E1B-4418-A8B9-0BE7472BC48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3F049A-699B-4803-83DE-E5FEB166552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FFFFFF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50567B6F-5F38-4326-A3B2-2A07E845606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295" r:id="rId1"/>
    <p:sldLayoutId id="2147484285" r:id="rId2"/>
    <p:sldLayoutId id="2147484286" r:id="rId3"/>
    <p:sldLayoutId id="2147484287" r:id="rId4"/>
    <p:sldLayoutId id="2147484288" r:id="rId5"/>
    <p:sldLayoutId id="2147484289" r:id="rId6"/>
    <p:sldLayoutId id="2147484290" r:id="rId7"/>
    <p:sldLayoutId id="2147484291" r:id="rId8"/>
    <p:sldLayoutId id="2147484292" r:id="rId9"/>
    <p:sldLayoutId id="2147484293" r:id="rId10"/>
    <p:sldLayoutId id="214748429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 kern="1200" spc="3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Arial Black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 Black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 Black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 Black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 Black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32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.xml"/><Relationship Id="rId4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4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F62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question.jpg">
            <a:extLst>
              <a:ext uri="{FF2B5EF4-FFF2-40B4-BE49-F238E27FC236}">
                <a16:creationId xmlns:a16="http://schemas.microsoft.com/office/drawing/2014/main" id="{E42BBDB5-D243-4EA4-9561-3CA30D77F84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2133600"/>
            <a:ext cx="5029200" cy="457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07CD45D-4902-41F5-BB28-D5B3FFFC02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0" dirty="0"/>
              <a:t>Capitalization</a:t>
            </a:r>
          </a:p>
        </p:txBody>
      </p:sp>
      <p:sp>
        <p:nvSpPr>
          <p:cNvPr id="8" name="Rounded Rectangular Callout 7">
            <a:extLst>
              <a:ext uri="{FF2B5EF4-FFF2-40B4-BE49-F238E27FC236}">
                <a16:creationId xmlns:a16="http://schemas.microsoft.com/office/drawing/2014/main" id="{82750A96-F0A5-4704-8623-F8B9C053A4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1828800"/>
            <a:ext cx="2133600" cy="1752600"/>
          </a:xfrm>
          <a:prstGeom prst="wedgeRoundRectCallout">
            <a:avLst>
              <a:gd name="adj1" fmla="val 141204"/>
              <a:gd name="adj2" fmla="val 671"/>
              <a:gd name="adj3" fmla="val 16667"/>
            </a:avLst>
          </a:prstGeom>
          <a:solidFill>
            <a:schemeClr val="tx1"/>
          </a:solidFill>
          <a:ln>
            <a:noFill/>
          </a:ln>
          <a:effectLst>
            <a:outerShdw dist="38100" dir="2700000" algn="tl" rotWithShape="0">
              <a:srgbClr val="808080">
                <a:alpha val="39998"/>
              </a:srgbClr>
            </a:outerShdw>
          </a:effectLst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chemeClr val="bg1"/>
                </a:solidFill>
              </a:rPr>
              <a:t>Do I need a</a:t>
            </a:r>
            <a:r>
              <a:rPr lang="en-US" altLang="en-US" sz="2400" i="1">
                <a:solidFill>
                  <a:schemeClr val="bg1"/>
                </a:solidFill>
                <a:latin typeface="Arial Black" panose="020B0A04020102020204" pitchFamily="34" charset="0"/>
              </a:rPr>
              <a:t> capital </a:t>
            </a:r>
            <a:r>
              <a:rPr lang="en-US" altLang="en-US" sz="2400">
                <a:solidFill>
                  <a:schemeClr val="bg1"/>
                </a:solidFill>
              </a:rPr>
              <a:t>letter?</a:t>
            </a:r>
          </a:p>
        </p:txBody>
      </p:sp>
      <p:sp>
        <p:nvSpPr>
          <p:cNvPr id="9" name="Rounded Rectangular Callout 8">
            <a:extLst>
              <a:ext uri="{FF2B5EF4-FFF2-40B4-BE49-F238E27FC236}">
                <a16:creationId xmlns:a16="http://schemas.microsoft.com/office/drawing/2014/main" id="{FDE3F977-67A4-44A0-A9AD-E2677B11EF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77000" y="1600200"/>
            <a:ext cx="2514600" cy="1981200"/>
          </a:xfrm>
          <a:prstGeom prst="wedgeRoundRectCallout">
            <a:avLst>
              <a:gd name="adj1" fmla="val -103681"/>
              <a:gd name="adj2" fmla="val 13708"/>
              <a:gd name="adj3" fmla="val 16667"/>
            </a:avLst>
          </a:prstGeom>
          <a:solidFill>
            <a:schemeClr val="tx1"/>
          </a:solidFill>
          <a:ln w="25400" algn="ctr">
            <a:noFill/>
            <a:miter lim="800000"/>
            <a:headEnd/>
            <a:tailEnd/>
          </a:ln>
          <a:effectLst>
            <a:outerShdw dist="38100" dir="2700000" algn="tl" rotWithShape="0">
              <a:srgbClr val="808080">
                <a:alpha val="39999"/>
              </a:srgbClr>
            </a:outerShdw>
          </a:effec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chemeClr val="bg1"/>
                </a:solidFill>
                <a:cs typeface="Arial" pitchFamily="34" charset="0"/>
              </a:rPr>
              <a:t>Or should that letter remain</a:t>
            </a:r>
            <a:r>
              <a:rPr lang="en-US" sz="2400" i="1" dirty="0">
                <a:solidFill>
                  <a:schemeClr val="bg1"/>
                </a:solidFill>
                <a:latin typeface="Arial Black" pitchFamily="34" charset="0"/>
              </a:rPr>
              <a:t> lower case</a:t>
            </a:r>
            <a:r>
              <a:rPr lang="en-US" sz="2400" i="1" dirty="0">
                <a:solidFill>
                  <a:schemeClr val="bg1"/>
                </a:solidFill>
                <a:latin typeface="+mn-lt"/>
              </a:rPr>
              <a:t>?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CCB662E-BBF0-48A6-AEFE-5DE14D036E23}"/>
              </a:ext>
            </a:extLst>
          </p:cNvPr>
          <p:cNvSpPr/>
          <p:nvPr/>
        </p:nvSpPr>
        <p:spPr>
          <a:xfrm>
            <a:off x="1752600" y="3581400"/>
            <a:ext cx="838200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</a:rPr>
              <a:t>A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F9CDF8D-81F2-41E4-BF3D-032653C398A5}"/>
              </a:ext>
            </a:extLst>
          </p:cNvPr>
          <p:cNvSpPr/>
          <p:nvPr/>
        </p:nvSpPr>
        <p:spPr>
          <a:xfrm>
            <a:off x="6553200" y="3581400"/>
            <a:ext cx="569387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</a:rPr>
              <a:t>a</a:t>
            </a:r>
          </a:p>
        </p:txBody>
      </p:sp>
      <p:sp>
        <p:nvSpPr>
          <p:cNvPr id="5128" name="Rectangle 8">
            <a:extLst>
              <a:ext uri="{FF2B5EF4-FFF2-40B4-BE49-F238E27FC236}">
                <a16:creationId xmlns:a16="http://schemas.microsoft.com/office/drawing/2014/main" id="{50C96B4D-B4F5-4276-987A-C620E6AEFA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13" y="-68263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iterate type="wd">
                                    <p:tmAbs val="2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701"/>
                            </p:stCondLst>
                            <p:childTnLst>
                              <p:par>
                                <p:cTn id="1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3201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iterate type="wd">
                                    <p:tmAbs val="2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5102"/>
                            </p:stCondLst>
                            <p:childTnLst>
                              <p:par>
                                <p:cTn id="2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8" grpId="0" animBg="1"/>
      <p:bldP spid="9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point01.jpg">
            <a:extLst>
              <a:ext uri="{FF2B5EF4-FFF2-40B4-BE49-F238E27FC236}">
                <a16:creationId xmlns:a16="http://schemas.microsoft.com/office/drawing/2014/main" id="{47ABCC54-3D1A-48F1-B4E9-63BBF13D49A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2590800"/>
            <a:ext cx="2436813" cy="328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 descr="point01.jpg">
            <a:extLst>
              <a:ext uri="{FF2B5EF4-FFF2-40B4-BE49-F238E27FC236}">
                <a16:creationId xmlns:a16="http://schemas.microsoft.com/office/drawing/2014/main" id="{06377E9D-B1E1-4330-A04C-0BD252099B5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2581275"/>
            <a:ext cx="2438400" cy="328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834F18F-9187-4A1E-8D46-22A93881A0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Organizations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876ECB-7266-46FE-AF18-831E55FF5F6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2438400"/>
            <a:ext cx="2971800" cy="3200400"/>
          </a:xfrm>
        </p:spPr>
        <p:txBody>
          <a:bodyPr>
            <a:normAutofit lnSpcReduction="10000"/>
          </a:bodyPr>
          <a:lstStyle/>
          <a:p>
            <a:pPr>
              <a:buClr>
                <a:schemeClr val="tx1"/>
              </a:buClr>
              <a:defRPr/>
            </a:pPr>
            <a:r>
              <a:rPr lang="en-US" u="sng" dirty="0">
                <a:solidFill>
                  <a:srgbClr val="FFC000"/>
                </a:solidFill>
                <a:latin typeface="Arial Black" pitchFamily="34" charset="0"/>
              </a:rPr>
              <a:t>W</a:t>
            </a:r>
            <a:r>
              <a:rPr lang="en-US" dirty="0"/>
              <a:t>orld </a:t>
            </a:r>
            <a:r>
              <a:rPr lang="en-US" u="sng" dirty="0">
                <a:solidFill>
                  <a:srgbClr val="FFC000"/>
                </a:solidFill>
                <a:latin typeface="Arial Black" pitchFamily="34" charset="0"/>
              </a:rPr>
              <a:t>W</a:t>
            </a:r>
            <a:r>
              <a:rPr lang="en-US" dirty="0"/>
              <a:t>ildlife </a:t>
            </a:r>
            <a:r>
              <a:rPr lang="en-US" u="sng" dirty="0">
                <a:solidFill>
                  <a:srgbClr val="FFC000"/>
                </a:solidFill>
                <a:latin typeface="Arial Black" pitchFamily="34" charset="0"/>
              </a:rPr>
              <a:t>F</a:t>
            </a:r>
            <a:r>
              <a:rPr lang="en-US" dirty="0"/>
              <a:t>und</a:t>
            </a:r>
          </a:p>
          <a:p>
            <a:pPr>
              <a:buClr>
                <a:schemeClr val="tx1"/>
              </a:buClr>
              <a:defRPr/>
            </a:pPr>
            <a:r>
              <a:rPr lang="en-US" u="sng" dirty="0">
                <a:solidFill>
                  <a:srgbClr val="FFC000"/>
                </a:solidFill>
                <a:latin typeface="Arial Black" pitchFamily="34" charset="0"/>
              </a:rPr>
              <a:t>A</a:t>
            </a:r>
            <a:r>
              <a:rPr lang="en-US" dirty="0"/>
              <a:t>merican </a:t>
            </a:r>
            <a:r>
              <a:rPr lang="en-US" u="sng" dirty="0">
                <a:solidFill>
                  <a:srgbClr val="FFC000"/>
                </a:solidFill>
                <a:latin typeface="Arial Black" pitchFamily="34" charset="0"/>
              </a:rPr>
              <a:t>R</a:t>
            </a:r>
            <a:r>
              <a:rPr lang="en-US" dirty="0"/>
              <a:t>ed </a:t>
            </a:r>
            <a:r>
              <a:rPr lang="en-US" u="sng" dirty="0">
                <a:solidFill>
                  <a:srgbClr val="FFC000"/>
                </a:solidFill>
                <a:latin typeface="Arial Black" pitchFamily="34" charset="0"/>
              </a:rPr>
              <a:t>C</a:t>
            </a:r>
            <a:r>
              <a:rPr lang="en-US" dirty="0"/>
              <a:t>ross </a:t>
            </a:r>
          </a:p>
          <a:p>
            <a:pPr>
              <a:buClr>
                <a:schemeClr val="tx1"/>
              </a:buClr>
              <a:defRPr/>
            </a:pPr>
            <a:r>
              <a:rPr lang="en-US" u="sng" dirty="0">
                <a:solidFill>
                  <a:srgbClr val="FFC000"/>
                </a:solidFill>
                <a:latin typeface="Arial Black" pitchFamily="34" charset="0"/>
              </a:rPr>
              <a:t>D</a:t>
            </a:r>
            <a:r>
              <a:rPr lang="en-US" dirty="0"/>
              <a:t>octors </a:t>
            </a:r>
            <a:r>
              <a:rPr lang="en-US" u="sng" dirty="0">
                <a:solidFill>
                  <a:srgbClr val="FFC000"/>
                </a:solidFill>
                <a:latin typeface="Arial Black" pitchFamily="34" charset="0"/>
              </a:rPr>
              <a:t>W</a:t>
            </a:r>
            <a:r>
              <a:rPr lang="en-US" dirty="0"/>
              <a:t>ithout </a:t>
            </a:r>
            <a:r>
              <a:rPr lang="en-US" u="sng" dirty="0">
                <a:solidFill>
                  <a:srgbClr val="FFC000"/>
                </a:solidFill>
                <a:latin typeface="Arial Black" pitchFamily="34" charset="0"/>
              </a:rPr>
              <a:t>B</a:t>
            </a:r>
            <a:r>
              <a:rPr lang="en-US" dirty="0"/>
              <a:t>orders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663E288-757E-440A-88A5-F5751F8F5C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562600" y="2438400"/>
            <a:ext cx="3276600" cy="3200400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en-US" dirty="0"/>
              <a:t>an </a:t>
            </a:r>
            <a:r>
              <a:rPr lang="en-US" dirty="0">
                <a:solidFill>
                  <a:srgbClr val="FFC000"/>
                </a:solidFill>
              </a:rPr>
              <a:t>e</a:t>
            </a:r>
            <a:r>
              <a:rPr lang="en-US" dirty="0"/>
              <a:t>nvironmental </a:t>
            </a:r>
            <a:r>
              <a:rPr lang="en-US" dirty="0">
                <a:solidFill>
                  <a:srgbClr val="FFC000"/>
                </a:solidFill>
              </a:rPr>
              <a:t>g</a:t>
            </a:r>
            <a:r>
              <a:rPr lang="en-US" dirty="0"/>
              <a:t>roup</a:t>
            </a:r>
          </a:p>
          <a:p>
            <a:pPr>
              <a:defRPr/>
            </a:pPr>
            <a:r>
              <a:rPr lang="en-US" dirty="0"/>
              <a:t>an </a:t>
            </a:r>
            <a:r>
              <a:rPr lang="en-US" dirty="0">
                <a:solidFill>
                  <a:srgbClr val="FFC000"/>
                </a:solidFill>
              </a:rPr>
              <a:t>e</a:t>
            </a:r>
            <a:r>
              <a:rPr lang="en-US" dirty="0"/>
              <a:t>mergency </a:t>
            </a:r>
            <a:r>
              <a:rPr lang="en-US" dirty="0">
                <a:solidFill>
                  <a:srgbClr val="FFC000"/>
                </a:solidFill>
              </a:rPr>
              <a:t>r</a:t>
            </a:r>
            <a:r>
              <a:rPr lang="en-US" dirty="0"/>
              <a:t>esponse </a:t>
            </a:r>
            <a:r>
              <a:rPr lang="en-US" dirty="0">
                <a:solidFill>
                  <a:srgbClr val="FFC000"/>
                </a:solidFill>
              </a:rPr>
              <a:t>a</a:t>
            </a:r>
            <a:r>
              <a:rPr lang="en-US" dirty="0"/>
              <a:t>gency</a:t>
            </a:r>
          </a:p>
          <a:p>
            <a:pPr>
              <a:defRPr/>
            </a:pPr>
            <a:r>
              <a:rPr lang="en-US" dirty="0"/>
              <a:t>a </a:t>
            </a:r>
            <a:r>
              <a:rPr lang="en-US" dirty="0">
                <a:solidFill>
                  <a:srgbClr val="FFC000"/>
                </a:solidFill>
              </a:rPr>
              <a:t>m</a:t>
            </a:r>
            <a:r>
              <a:rPr lang="en-US" dirty="0"/>
              <a:t>edical </a:t>
            </a:r>
            <a:r>
              <a:rPr lang="en-US" dirty="0">
                <a:solidFill>
                  <a:srgbClr val="FFC000"/>
                </a:solidFill>
              </a:rPr>
              <a:t>h</a:t>
            </a:r>
            <a:r>
              <a:rPr lang="en-US" dirty="0"/>
              <a:t>umanitarian </a:t>
            </a:r>
            <a:r>
              <a:rPr lang="en-US" dirty="0">
                <a:solidFill>
                  <a:srgbClr val="FFC000"/>
                </a:solidFill>
              </a:rPr>
              <a:t>o</a:t>
            </a:r>
            <a:r>
              <a:rPr lang="en-US" dirty="0"/>
              <a:t>rganization</a:t>
            </a:r>
          </a:p>
        </p:txBody>
      </p:sp>
      <p:sp>
        <p:nvSpPr>
          <p:cNvPr id="5" name="Rounded Rectangular Callout 4">
            <a:extLst>
              <a:ext uri="{FF2B5EF4-FFF2-40B4-BE49-F238E27FC236}">
                <a16:creationId xmlns:a16="http://schemas.microsoft.com/office/drawing/2014/main" id="{B46570ED-0F06-49F6-A886-42C160B56D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5638800"/>
            <a:ext cx="1981200" cy="1066800"/>
          </a:xfrm>
          <a:prstGeom prst="wedgeRoundRectCallout">
            <a:avLst>
              <a:gd name="adj1" fmla="val 56963"/>
              <a:gd name="adj2" fmla="val -292870"/>
              <a:gd name="adj3" fmla="val 16667"/>
            </a:avLst>
          </a:prstGeom>
          <a:solidFill>
            <a:schemeClr val="tx1"/>
          </a:solidFill>
          <a:ln>
            <a:noFill/>
          </a:ln>
          <a:effectLst>
            <a:outerShdw dist="38100" dir="2700000" algn="tl" rotWithShape="0">
              <a:srgbClr val="808080">
                <a:alpha val="39998"/>
              </a:srgbClr>
            </a:outerShdw>
          </a:effectLst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chemeClr val="bg1"/>
                </a:solidFill>
              </a:rPr>
              <a:t>Capitalize </a:t>
            </a:r>
            <a:r>
              <a:rPr lang="en-US" altLang="en-US" sz="2400" i="1">
                <a:solidFill>
                  <a:schemeClr val="bg1"/>
                </a:solidFill>
                <a:latin typeface="Arial Black" panose="020B0A04020102020204" pitchFamily="34" charset="0"/>
              </a:rPr>
              <a:t>these</a:t>
            </a:r>
            <a:r>
              <a:rPr lang="en-US" altLang="en-US" sz="2400" i="1">
                <a:solidFill>
                  <a:schemeClr val="bg1"/>
                </a:solidFill>
              </a:rPr>
              <a:t>!</a:t>
            </a:r>
          </a:p>
        </p:txBody>
      </p:sp>
      <p:sp>
        <p:nvSpPr>
          <p:cNvPr id="6" name="Rounded Rectangular Callout 5">
            <a:extLst>
              <a:ext uri="{FF2B5EF4-FFF2-40B4-BE49-F238E27FC236}">
                <a16:creationId xmlns:a16="http://schemas.microsoft.com/office/drawing/2014/main" id="{9195A300-9B2C-4504-AEFB-3BDBCE68B6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9200" y="5410200"/>
            <a:ext cx="2743200" cy="1143000"/>
          </a:xfrm>
          <a:prstGeom prst="wedgeRoundRectCallout">
            <a:avLst>
              <a:gd name="adj1" fmla="val -66708"/>
              <a:gd name="adj2" fmla="val -260671"/>
              <a:gd name="adj3" fmla="val 16667"/>
            </a:avLst>
          </a:prstGeom>
          <a:solidFill>
            <a:schemeClr val="tx1"/>
          </a:solidFill>
          <a:ln>
            <a:noFill/>
          </a:ln>
          <a:effectLst>
            <a:outerShdw dist="38100" dir="2700000" algn="tl" rotWithShape="0">
              <a:srgbClr val="808080">
                <a:alpha val="39998"/>
              </a:srgbClr>
            </a:outerShdw>
          </a:effectLst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chemeClr val="bg1"/>
                </a:solidFill>
              </a:rPr>
              <a:t>But use </a:t>
            </a:r>
            <a:r>
              <a:rPr lang="en-US" altLang="en-US" sz="2400" i="1">
                <a:solidFill>
                  <a:schemeClr val="bg1"/>
                </a:solidFill>
                <a:latin typeface="Arial Black" panose="020B0A04020102020204" pitchFamily="34" charset="0"/>
              </a:rPr>
              <a:t>lower case </a:t>
            </a:r>
            <a:r>
              <a:rPr lang="en-US" altLang="en-US" sz="2400">
                <a:solidFill>
                  <a:schemeClr val="bg1"/>
                </a:solidFill>
              </a:rPr>
              <a:t>for </a:t>
            </a:r>
            <a:r>
              <a:rPr lang="en-US" altLang="en-US" sz="2400" i="1">
                <a:solidFill>
                  <a:schemeClr val="bg1"/>
                </a:solidFill>
                <a:latin typeface="Arial Black" panose="020B0A04020102020204" pitchFamily="34" charset="0"/>
              </a:rPr>
              <a:t>these</a:t>
            </a:r>
            <a:r>
              <a:rPr lang="en-US" altLang="en-US" sz="2400" i="1">
                <a:solidFill>
                  <a:schemeClr val="bg1"/>
                </a:solidFill>
              </a:rPr>
              <a:t>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iterate type="wd">
                                    <p:tmAbs val="2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54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iterate type="wd">
                                    <p:tmAbs val="2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  <p:bldP spid="4" grpId="0" build="p"/>
      <p:bldP spid="5" grpId="0" animBg="1"/>
      <p:bldP spid="5" grpId="1" animBg="1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point01.jpg">
            <a:extLst>
              <a:ext uri="{FF2B5EF4-FFF2-40B4-BE49-F238E27FC236}">
                <a16:creationId xmlns:a16="http://schemas.microsoft.com/office/drawing/2014/main" id="{C648489C-B145-4F3E-B640-569885D543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2341563"/>
            <a:ext cx="2436813" cy="383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 descr="point01.jpg">
            <a:extLst>
              <a:ext uri="{FF2B5EF4-FFF2-40B4-BE49-F238E27FC236}">
                <a16:creationId xmlns:a16="http://schemas.microsoft.com/office/drawing/2014/main" id="{843718EB-B1F9-414A-A42B-526F299AFC2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2362200"/>
            <a:ext cx="2438400" cy="384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DAC2513-E097-4F8A-B9AB-228ACDBB98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Companies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92E7FC-BEED-423F-AE58-612EF12FE34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2438400"/>
            <a:ext cx="2971800" cy="3200400"/>
          </a:xfrm>
        </p:spPr>
        <p:txBody>
          <a:bodyPr/>
          <a:lstStyle/>
          <a:p>
            <a:pPr>
              <a:buClr>
                <a:schemeClr val="tx1"/>
              </a:buClr>
              <a:defRPr/>
            </a:pPr>
            <a:r>
              <a:rPr lang="en-US" u="sng" dirty="0">
                <a:solidFill>
                  <a:srgbClr val="FFC000"/>
                </a:solidFill>
                <a:latin typeface="Arial Black" pitchFamily="34" charset="0"/>
              </a:rPr>
              <a:t>S</a:t>
            </a:r>
            <a:r>
              <a:rPr lang="en-US" dirty="0"/>
              <a:t>tarbucks </a:t>
            </a:r>
            <a:r>
              <a:rPr lang="en-US" u="sng" dirty="0">
                <a:solidFill>
                  <a:srgbClr val="FFC000"/>
                </a:solidFill>
                <a:latin typeface="Arial Black" pitchFamily="34" charset="0"/>
              </a:rPr>
              <a:t>C</a:t>
            </a:r>
            <a:r>
              <a:rPr lang="en-US" dirty="0"/>
              <a:t>orporation</a:t>
            </a:r>
          </a:p>
          <a:p>
            <a:pPr>
              <a:buClr>
                <a:schemeClr val="tx1"/>
              </a:buClr>
              <a:defRPr/>
            </a:pPr>
            <a:r>
              <a:rPr lang="en-US" u="sng" dirty="0">
                <a:solidFill>
                  <a:srgbClr val="FFC000"/>
                </a:solidFill>
                <a:latin typeface="Arial Black" pitchFamily="34" charset="0"/>
              </a:rPr>
              <a:t>T</a:t>
            </a:r>
            <a:r>
              <a:rPr lang="en-US" dirty="0"/>
              <a:t>he </a:t>
            </a:r>
            <a:r>
              <a:rPr lang="en-US" u="sng" dirty="0">
                <a:solidFill>
                  <a:srgbClr val="FFC000"/>
                </a:solidFill>
                <a:latin typeface="Arial Black" pitchFamily="34" charset="0"/>
              </a:rPr>
              <a:t>C</a:t>
            </a:r>
            <a:r>
              <a:rPr lang="en-US" dirty="0"/>
              <a:t>oca-</a:t>
            </a:r>
            <a:r>
              <a:rPr lang="en-US" u="sng" dirty="0">
                <a:solidFill>
                  <a:srgbClr val="FFC000"/>
                </a:solidFill>
                <a:latin typeface="Arial Black" pitchFamily="34" charset="0"/>
              </a:rPr>
              <a:t>C</a:t>
            </a:r>
            <a:r>
              <a:rPr lang="en-US" dirty="0"/>
              <a:t>ola </a:t>
            </a:r>
            <a:r>
              <a:rPr lang="en-US" u="sng" dirty="0">
                <a:solidFill>
                  <a:srgbClr val="FFC000"/>
                </a:solidFill>
                <a:latin typeface="Arial Black" pitchFamily="34" charset="0"/>
              </a:rPr>
              <a:t>C</a:t>
            </a:r>
            <a:r>
              <a:rPr lang="en-US" dirty="0"/>
              <a:t>ompany </a:t>
            </a:r>
          </a:p>
          <a:p>
            <a:pPr>
              <a:buClr>
                <a:schemeClr val="tx1"/>
              </a:buClr>
              <a:defRPr/>
            </a:pPr>
            <a:r>
              <a:rPr lang="en-US" u="sng" dirty="0">
                <a:solidFill>
                  <a:srgbClr val="FFC000"/>
                </a:solidFill>
                <a:latin typeface="Arial Black" pitchFamily="34" charset="0"/>
              </a:rPr>
              <a:t>A</a:t>
            </a:r>
            <a:r>
              <a:rPr lang="en-US" dirty="0"/>
              <a:t>pple </a:t>
            </a:r>
            <a:r>
              <a:rPr lang="en-US" u="sng" dirty="0">
                <a:solidFill>
                  <a:srgbClr val="FFC000"/>
                </a:solidFill>
                <a:latin typeface="Arial Black" pitchFamily="34" charset="0"/>
              </a:rPr>
              <a:t>I</a:t>
            </a:r>
            <a:r>
              <a:rPr lang="en-US" dirty="0"/>
              <a:t>nc.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BE4CCB5-CE5D-477D-BEEC-9BE9D1DD92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562600" y="2438400"/>
            <a:ext cx="3276600" cy="3200400"/>
          </a:xfrm>
        </p:spPr>
        <p:txBody>
          <a:bodyPr/>
          <a:lstStyle/>
          <a:p>
            <a:pPr>
              <a:defRPr/>
            </a:pPr>
            <a:r>
              <a:rPr lang="en-US" dirty="0"/>
              <a:t>a </a:t>
            </a:r>
            <a:r>
              <a:rPr lang="en-US" dirty="0">
                <a:solidFill>
                  <a:srgbClr val="FFC000"/>
                </a:solidFill>
              </a:rPr>
              <a:t>c</a:t>
            </a:r>
            <a:r>
              <a:rPr lang="en-US" dirty="0"/>
              <a:t>offee </a:t>
            </a:r>
            <a:r>
              <a:rPr lang="en-US" dirty="0">
                <a:solidFill>
                  <a:srgbClr val="FFC000"/>
                </a:solidFill>
              </a:rPr>
              <a:t>h</a:t>
            </a:r>
            <a:r>
              <a:rPr lang="en-US" dirty="0"/>
              <a:t>ouse</a:t>
            </a:r>
          </a:p>
          <a:p>
            <a:pPr>
              <a:defRPr/>
            </a:pPr>
            <a:r>
              <a:rPr lang="en-US" dirty="0"/>
              <a:t>a </a:t>
            </a:r>
            <a:r>
              <a:rPr lang="en-US" dirty="0">
                <a:solidFill>
                  <a:srgbClr val="FFC000"/>
                </a:solidFill>
              </a:rPr>
              <a:t>s</a:t>
            </a:r>
            <a:r>
              <a:rPr lang="en-US" dirty="0"/>
              <a:t>oda </a:t>
            </a:r>
            <a:r>
              <a:rPr lang="en-US" dirty="0">
                <a:solidFill>
                  <a:srgbClr val="FFC000"/>
                </a:solidFill>
              </a:rPr>
              <a:t>s</a:t>
            </a:r>
            <a:r>
              <a:rPr lang="en-US" dirty="0"/>
              <a:t>upplier</a:t>
            </a:r>
          </a:p>
          <a:p>
            <a:pPr>
              <a:defRPr/>
            </a:pPr>
            <a:r>
              <a:rPr lang="en-US" dirty="0"/>
              <a:t>a </a:t>
            </a:r>
            <a:r>
              <a:rPr lang="en-US" dirty="0">
                <a:solidFill>
                  <a:srgbClr val="FFC000"/>
                </a:solidFill>
              </a:rPr>
              <a:t>c</a:t>
            </a:r>
            <a:r>
              <a:rPr lang="en-US" dirty="0"/>
              <a:t>omputer </a:t>
            </a:r>
            <a:r>
              <a:rPr lang="en-US" dirty="0">
                <a:solidFill>
                  <a:srgbClr val="FFC000"/>
                </a:solidFill>
              </a:rPr>
              <a:t>m</a:t>
            </a:r>
            <a:r>
              <a:rPr lang="en-US" dirty="0"/>
              <a:t>anufacturer</a:t>
            </a:r>
          </a:p>
        </p:txBody>
      </p:sp>
      <p:sp>
        <p:nvSpPr>
          <p:cNvPr id="5" name="Rounded Rectangular Callout 4">
            <a:extLst>
              <a:ext uri="{FF2B5EF4-FFF2-40B4-BE49-F238E27FC236}">
                <a16:creationId xmlns:a16="http://schemas.microsoft.com/office/drawing/2014/main" id="{7810B30E-75BD-407E-85C3-A9BCB354C2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3600" y="5410200"/>
            <a:ext cx="1981200" cy="1066800"/>
          </a:xfrm>
          <a:prstGeom prst="wedgeRoundRectCallout">
            <a:avLst>
              <a:gd name="adj1" fmla="val 59269"/>
              <a:gd name="adj2" fmla="val -242870"/>
              <a:gd name="adj3" fmla="val 16667"/>
            </a:avLst>
          </a:prstGeom>
          <a:solidFill>
            <a:schemeClr val="tx1"/>
          </a:solidFill>
          <a:ln>
            <a:noFill/>
          </a:ln>
          <a:effectLst>
            <a:outerShdw dist="38100" dir="2700000" algn="tl" rotWithShape="0">
              <a:srgbClr val="808080">
                <a:alpha val="39998"/>
              </a:srgbClr>
            </a:outerShdw>
          </a:effectLst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chemeClr val="bg1"/>
                </a:solidFill>
              </a:rPr>
              <a:t>Capitalize </a:t>
            </a:r>
            <a:r>
              <a:rPr lang="en-US" altLang="en-US" sz="2400" i="1">
                <a:solidFill>
                  <a:schemeClr val="bg1"/>
                </a:solidFill>
                <a:latin typeface="Arial Black" panose="020B0A04020102020204" pitchFamily="34" charset="0"/>
              </a:rPr>
              <a:t>these</a:t>
            </a:r>
            <a:r>
              <a:rPr lang="en-US" altLang="en-US" sz="2400" i="1">
                <a:solidFill>
                  <a:schemeClr val="bg1"/>
                </a:solidFill>
              </a:rPr>
              <a:t>!</a:t>
            </a:r>
          </a:p>
        </p:txBody>
      </p:sp>
      <p:sp>
        <p:nvSpPr>
          <p:cNvPr id="6" name="Rounded Rectangular Callout 5">
            <a:extLst>
              <a:ext uri="{FF2B5EF4-FFF2-40B4-BE49-F238E27FC236}">
                <a16:creationId xmlns:a16="http://schemas.microsoft.com/office/drawing/2014/main" id="{F029B87E-F7C0-4C21-88D9-1B9C87FB2A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2600" y="4953000"/>
            <a:ext cx="2743200" cy="1143000"/>
          </a:xfrm>
          <a:prstGeom prst="wedgeRoundRectCallout">
            <a:avLst>
              <a:gd name="adj1" fmla="val -92264"/>
              <a:gd name="adj2" fmla="val -191338"/>
              <a:gd name="adj3" fmla="val 16667"/>
            </a:avLst>
          </a:prstGeom>
          <a:solidFill>
            <a:schemeClr val="tx1"/>
          </a:solidFill>
          <a:ln>
            <a:noFill/>
          </a:ln>
          <a:effectLst>
            <a:outerShdw dist="38100" dir="2700000" algn="tl" rotWithShape="0">
              <a:srgbClr val="808080">
                <a:alpha val="39998"/>
              </a:srgbClr>
            </a:outerShdw>
          </a:effectLst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chemeClr val="bg1"/>
                </a:solidFill>
              </a:rPr>
              <a:t>But use </a:t>
            </a:r>
            <a:r>
              <a:rPr lang="en-US" altLang="en-US" sz="2400" i="1">
                <a:solidFill>
                  <a:schemeClr val="bg1"/>
                </a:solidFill>
                <a:latin typeface="Arial Black" panose="020B0A04020102020204" pitchFamily="34" charset="0"/>
              </a:rPr>
              <a:t>lower case </a:t>
            </a:r>
            <a:r>
              <a:rPr lang="en-US" altLang="en-US" sz="2400">
                <a:solidFill>
                  <a:schemeClr val="bg1"/>
                </a:solidFill>
              </a:rPr>
              <a:t>for </a:t>
            </a:r>
            <a:r>
              <a:rPr lang="en-US" altLang="en-US" sz="2400" i="1">
                <a:solidFill>
                  <a:schemeClr val="bg1"/>
                </a:solidFill>
                <a:latin typeface="Arial Black" panose="020B0A04020102020204" pitchFamily="34" charset="0"/>
              </a:rPr>
              <a:t>these</a:t>
            </a:r>
            <a:r>
              <a:rPr lang="en-US" altLang="en-US" sz="2400" i="1">
                <a:solidFill>
                  <a:schemeClr val="bg1"/>
                </a:solidFill>
              </a:rPr>
              <a:t>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iterate type="wd">
                                    <p:tmAbs val="2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54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iterate type="wd">
                                    <p:tmAbs val="2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  <p:bldP spid="4" grpId="0" build="p"/>
      <p:bldP spid="5" grpId="0" animBg="1"/>
      <p:bldP spid="5" grpId="1" animBg="1"/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point01.jpg">
            <a:extLst>
              <a:ext uri="{FF2B5EF4-FFF2-40B4-BE49-F238E27FC236}">
                <a16:creationId xmlns:a16="http://schemas.microsoft.com/office/drawing/2014/main" id="{1E2DF899-E592-4457-9A67-2A602080AE2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3048000"/>
            <a:ext cx="2436813" cy="339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 descr="point01.jpg">
            <a:extLst>
              <a:ext uri="{FF2B5EF4-FFF2-40B4-BE49-F238E27FC236}">
                <a16:creationId xmlns:a16="http://schemas.microsoft.com/office/drawing/2014/main" id="{88340C16-8B40-45BD-BA05-AF52AC23C79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3048000"/>
            <a:ext cx="2438400" cy="3392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2C9F49A-8A54-49B0-8B6E-7BA2613F4D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Product Names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46FD2D-0281-47C0-A70A-56C084C360E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2438400"/>
            <a:ext cx="2971800" cy="3200400"/>
          </a:xfrm>
        </p:spPr>
        <p:txBody>
          <a:bodyPr/>
          <a:lstStyle/>
          <a:p>
            <a:pPr>
              <a:buClr>
                <a:schemeClr val="tx1"/>
              </a:buClr>
              <a:defRPr/>
            </a:pPr>
            <a:r>
              <a:rPr lang="en-US" u="sng" dirty="0" err="1">
                <a:solidFill>
                  <a:srgbClr val="FFC000"/>
                </a:solidFill>
                <a:latin typeface="Arial Black" pitchFamily="34" charset="0"/>
              </a:rPr>
              <a:t>F</a:t>
            </a:r>
            <a:r>
              <a:rPr lang="en-US" dirty="0" err="1"/>
              <a:t>rappuccino</a:t>
            </a:r>
            <a:endParaRPr lang="en-US" dirty="0"/>
          </a:p>
          <a:p>
            <a:pPr>
              <a:buClr>
                <a:schemeClr val="tx1"/>
              </a:buClr>
              <a:defRPr/>
            </a:pPr>
            <a:r>
              <a:rPr lang="en-US" u="sng" dirty="0">
                <a:solidFill>
                  <a:srgbClr val="FFC000"/>
                </a:solidFill>
                <a:latin typeface="Arial Black" pitchFamily="34" charset="0"/>
              </a:rPr>
              <a:t>O</a:t>
            </a:r>
            <a:r>
              <a:rPr lang="en-US" dirty="0"/>
              <a:t>reo </a:t>
            </a:r>
          </a:p>
          <a:p>
            <a:pPr>
              <a:buClr>
                <a:schemeClr val="tx1"/>
              </a:buClr>
              <a:defRPr/>
            </a:pPr>
            <a:r>
              <a:rPr lang="en-US" u="sng" dirty="0">
                <a:solidFill>
                  <a:srgbClr val="FFC000"/>
                </a:solidFill>
                <a:latin typeface="Arial Black" pitchFamily="34" charset="0"/>
              </a:rPr>
              <a:t>P</a:t>
            </a:r>
            <a:r>
              <a:rPr lang="en-US" dirty="0"/>
              <a:t>ower </a:t>
            </a:r>
            <a:r>
              <a:rPr lang="en-US" u="sng" dirty="0">
                <a:solidFill>
                  <a:srgbClr val="FFC000"/>
                </a:solidFill>
                <a:latin typeface="Arial Black" pitchFamily="34" charset="0"/>
              </a:rPr>
              <a:t>M</a:t>
            </a:r>
            <a:r>
              <a:rPr lang="en-US" dirty="0"/>
              <a:t>ac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950BA81-3E3C-4813-93BB-DC5E30D305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562600" y="2438400"/>
            <a:ext cx="3276600" cy="3200400"/>
          </a:xfrm>
        </p:spPr>
        <p:txBody>
          <a:bodyPr/>
          <a:lstStyle/>
          <a:p>
            <a:pPr>
              <a:defRPr/>
            </a:pPr>
            <a:r>
              <a:rPr lang="en-US" dirty="0"/>
              <a:t>a </a:t>
            </a:r>
            <a:r>
              <a:rPr lang="en-US" dirty="0">
                <a:solidFill>
                  <a:srgbClr val="FFC000"/>
                </a:solidFill>
              </a:rPr>
              <a:t>f</a:t>
            </a:r>
            <a:r>
              <a:rPr lang="en-US" dirty="0"/>
              <a:t>rozen </a:t>
            </a:r>
            <a:r>
              <a:rPr lang="en-US" dirty="0">
                <a:solidFill>
                  <a:srgbClr val="FFC000"/>
                </a:solidFill>
              </a:rPr>
              <a:t>c</a:t>
            </a:r>
            <a:r>
              <a:rPr lang="en-US" dirty="0"/>
              <a:t>offee</a:t>
            </a:r>
          </a:p>
          <a:p>
            <a:pPr>
              <a:defRPr/>
            </a:pPr>
            <a:r>
              <a:rPr lang="en-US" dirty="0"/>
              <a:t>a </a:t>
            </a:r>
            <a:r>
              <a:rPr lang="en-US" dirty="0">
                <a:solidFill>
                  <a:srgbClr val="FFC000"/>
                </a:solidFill>
              </a:rPr>
              <a:t>c</a:t>
            </a:r>
            <a:r>
              <a:rPr lang="en-US" dirty="0"/>
              <a:t>ookie</a:t>
            </a:r>
          </a:p>
          <a:p>
            <a:pPr>
              <a:defRPr/>
            </a:pPr>
            <a:r>
              <a:rPr lang="en-US" dirty="0"/>
              <a:t>a </a:t>
            </a:r>
            <a:r>
              <a:rPr lang="en-US" dirty="0">
                <a:solidFill>
                  <a:srgbClr val="FFC000"/>
                </a:solidFill>
              </a:rPr>
              <a:t>c</a:t>
            </a:r>
            <a:r>
              <a:rPr lang="en-US" dirty="0"/>
              <a:t>omputer</a:t>
            </a:r>
          </a:p>
        </p:txBody>
      </p:sp>
      <p:sp>
        <p:nvSpPr>
          <p:cNvPr id="5" name="Rounded Rectangular Callout 4">
            <a:extLst>
              <a:ext uri="{FF2B5EF4-FFF2-40B4-BE49-F238E27FC236}">
                <a16:creationId xmlns:a16="http://schemas.microsoft.com/office/drawing/2014/main" id="{4C0F137A-141C-482A-AA97-7C89518502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5372100"/>
            <a:ext cx="1981200" cy="1066800"/>
          </a:xfrm>
          <a:prstGeom prst="wedgeRoundRectCallout">
            <a:avLst>
              <a:gd name="adj1" fmla="val 65843"/>
              <a:gd name="adj2" fmla="val -199491"/>
              <a:gd name="adj3" fmla="val 16667"/>
            </a:avLst>
          </a:prstGeom>
          <a:solidFill>
            <a:schemeClr val="tx1"/>
          </a:solidFill>
          <a:ln>
            <a:noFill/>
          </a:ln>
          <a:effectLst>
            <a:outerShdw dist="38100" dir="2700000" algn="tl" rotWithShape="0">
              <a:srgbClr val="808080">
                <a:alpha val="39998"/>
              </a:srgbClr>
            </a:outerShdw>
          </a:effectLst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chemeClr val="bg1"/>
                </a:solidFill>
              </a:rPr>
              <a:t>Capitalize </a:t>
            </a:r>
            <a:r>
              <a:rPr lang="en-US" altLang="en-US" sz="2400" i="1">
                <a:solidFill>
                  <a:schemeClr val="bg1"/>
                </a:solidFill>
                <a:latin typeface="Arial Black" panose="020B0A04020102020204" pitchFamily="34" charset="0"/>
              </a:rPr>
              <a:t>these</a:t>
            </a:r>
            <a:r>
              <a:rPr lang="en-US" altLang="en-US" sz="2400" i="1">
                <a:solidFill>
                  <a:schemeClr val="bg1"/>
                </a:solidFill>
              </a:rPr>
              <a:t>!</a:t>
            </a:r>
          </a:p>
        </p:txBody>
      </p:sp>
      <p:sp>
        <p:nvSpPr>
          <p:cNvPr id="6" name="Rounded Rectangular Callout 5">
            <a:extLst>
              <a:ext uri="{FF2B5EF4-FFF2-40B4-BE49-F238E27FC236}">
                <a16:creationId xmlns:a16="http://schemas.microsoft.com/office/drawing/2014/main" id="{E624B59C-C04E-410E-844A-AED355B54C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5800" y="5334000"/>
            <a:ext cx="2743200" cy="1143000"/>
          </a:xfrm>
          <a:prstGeom prst="wedgeRoundRectCallout">
            <a:avLst>
              <a:gd name="adj1" fmla="val -88375"/>
              <a:gd name="adj2" fmla="val -202005"/>
              <a:gd name="adj3" fmla="val 16667"/>
            </a:avLst>
          </a:prstGeom>
          <a:solidFill>
            <a:schemeClr val="tx1"/>
          </a:solidFill>
          <a:ln>
            <a:noFill/>
          </a:ln>
          <a:effectLst>
            <a:outerShdw dist="38100" dir="2700000" algn="tl" rotWithShape="0">
              <a:srgbClr val="808080">
                <a:alpha val="39998"/>
              </a:srgbClr>
            </a:outerShdw>
          </a:effectLst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chemeClr val="bg1"/>
                </a:solidFill>
              </a:rPr>
              <a:t>But use </a:t>
            </a:r>
            <a:r>
              <a:rPr lang="en-US" altLang="en-US" sz="2400" i="1">
                <a:solidFill>
                  <a:schemeClr val="bg1"/>
                </a:solidFill>
                <a:latin typeface="Arial Black" panose="020B0A04020102020204" pitchFamily="34" charset="0"/>
              </a:rPr>
              <a:t>lower case </a:t>
            </a:r>
            <a:r>
              <a:rPr lang="en-US" altLang="en-US" sz="2400">
                <a:solidFill>
                  <a:schemeClr val="bg1"/>
                </a:solidFill>
              </a:rPr>
              <a:t>for </a:t>
            </a:r>
            <a:r>
              <a:rPr lang="en-US" altLang="en-US" sz="2400" i="1">
                <a:solidFill>
                  <a:schemeClr val="bg1"/>
                </a:solidFill>
                <a:latin typeface="Arial Black" panose="020B0A04020102020204" pitchFamily="34" charset="0"/>
              </a:rPr>
              <a:t>these</a:t>
            </a:r>
            <a:r>
              <a:rPr lang="en-US" altLang="en-US" sz="2400" i="1">
                <a:solidFill>
                  <a:schemeClr val="bg1"/>
                </a:solidFill>
              </a:rPr>
              <a:t>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iterate type="wd">
                                    <p:tmAbs val="2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54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iterate type="wd">
                                    <p:tmAbs val="2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  <p:bldP spid="4" grpId="0" build="p"/>
      <p:bldP spid="5" grpId="0" animBg="1"/>
      <p:bldP spid="5" grpId="1" animBg="1"/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point01.jpg">
            <a:extLst>
              <a:ext uri="{FF2B5EF4-FFF2-40B4-BE49-F238E27FC236}">
                <a16:creationId xmlns:a16="http://schemas.microsoft.com/office/drawing/2014/main" id="{D04894BD-0C3D-4AF3-8E72-404DE46BC21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2286000"/>
            <a:ext cx="2436813" cy="394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 descr="point01.jpg">
            <a:extLst>
              <a:ext uri="{FF2B5EF4-FFF2-40B4-BE49-F238E27FC236}">
                <a16:creationId xmlns:a16="http://schemas.microsoft.com/office/drawing/2014/main" id="{7528AD7C-10F1-4C1C-897C-0D08320A4E9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2286000"/>
            <a:ext cx="2438400" cy="392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8D52BD0-563D-4D44-A725-A0597ADA0C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Religions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64B21F-9761-4117-85A8-A84EFAC75CD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2438400"/>
            <a:ext cx="2971800" cy="3200400"/>
          </a:xfrm>
        </p:spPr>
        <p:txBody>
          <a:bodyPr/>
          <a:lstStyle/>
          <a:p>
            <a:pPr>
              <a:buClr>
                <a:schemeClr val="tx1"/>
              </a:buClr>
              <a:defRPr/>
            </a:pPr>
            <a:r>
              <a:rPr lang="en-US" u="sng" dirty="0">
                <a:solidFill>
                  <a:srgbClr val="FFC000"/>
                </a:solidFill>
                <a:latin typeface="Arial Black" pitchFamily="34" charset="0"/>
              </a:rPr>
              <a:t>B</a:t>
            </a:r>
            <a:r>
              <a:rPr lang="en-US" dirty="0"/>
              <a:t>uddhism</a:t>
            </a:r>
          </a:p>
          <a:p>
            <a:pPr>
              <a:buClr>
                <a:schemeClr val="tx1"/>
              </a:buClr>
              <a:defRPr/>
            </a:pPr>
            <a:r>
              <a:rPr lang="en-US" u="sng" dirty="0">
                <a:solidFill>
                  <a:srgbClr val="FFC000"/>
                </a:solidFill>
                <a:latin typeface="Arial Black" pitchFamily="34" charset="0"/>
              </a:rPr>
              <a:t>S</a:t>
            </a:r>
            <a:r>
              <a:rPr lang="en-US" dirty="0"/>
              <a:t>eventh </a:t>
            </a:r>
            <a:r>
              <a:rPr lang="en-US" u="sng" dirty="0">
                <a:solidFill>
                  <a:srgbClr val="FFC000"/>
                </a:solidFill>
                <a:latin typeface="Arial Black" pitchFamily="34" charset="0"/>
              </a:rPr>
              <a:t>D</a:t>
            </a:r>
            <a:r>
              <a:rPr lang="en-US" dirty="0"/>
              <a:t>ay </a:t>
            </a:r>
            <a:r>
              <a:rPr lang="en-US" u="sng" dirty="0">
                <a:solidFill>
                  <a:srgbClr val="FFC000"/>
                </a:solidFill>
                <a:latin typeface="Arial Black" pitchFamily="34" charset="0"/>
              </a:rPr>
              <a:t>A</a:t>
            </a:r>
            <a:r>
              <a:rPr lang="en-US" dirty="0"/>
              <a:t>dventists</a:t>
            </a:r>
          </a:p>
          <a:p>
            <a:pPr>
              <a:buClr>
                <a:schemeClr val="tx1"/>
              </a:buClr>
              <a:defRPr/>
            </a:pPr>
            <a:r>
              <a:rPr lang="en-US" u="sng" dirty="0">
                <a:solidFill>
                  <a:srgbClr val="FFC000"/>
                </a:solidFill>
                <a:latin typeface="Arial Black" pitchFamily="34" charset="0"/>
              </a:rPr>
              <a:t>D</a:t>
            </a:r>
            <a:r>
              <a:rPr lang="en-US" dirty="0"/>
              <a:t>ruids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47E30F0-2501-4EC9-B4AD-A438049C23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562600" y="2438400"/>
            <a:ext cx="3352800" cy="3200400"/>
          </a:xfrm>
        </p:spPr>
        <p:txBody>
          <a:bodyPr/>
          <a:lstStyle/>
          <a:p>
            <a:pPr>
              <a:buClr>
                <a:schemeClr val="tx1"/>
              </a:buClr>
              <a:defRPr/>
            </a:pPr>
            <a:r>
              <a:rPr lang="en-US" dirty="0">
                <a:solidFill>
                  <a:srgbClr val="FFC000"/>
                </a:solidFill>
              </a:rPr>
              <a:t>m</a:t>
            </a:r>
            <a:r>
              <a:rPr lang="en-US" dirty="0"/>
              <a:t>editation </a:t>
            </a:r>
            <a:r>
              <a:rPr lang="en-US" dirty="0">
                <a:solidFill>
                  <a:srgbClr val="FFC000"/>
                </a:solidFill>
              </a:rPr>
              <a:t>p</a:t>
            </a:r>
            <a:r>
              <a:rPr lang="en-US" dirty="0"/>
              <a:t>ractice</a:t>
            </a:r>
          </a:p>
          <a:p>
            <a:pPr>
              <a:buClr>
                <a:schemeClr val="tx1"/>
              </a:buClr>
              <a:defRPr/>
            </a:pPr>
            <a:r>
              <a:rPr lang="en-US" dirty="0">
                <a:solidFill>
                  <a:srgbClr val="FFC000"/>
                </a:solidFill>
              </a:rPr>
              <a:t>v</a:t>
            </a:r>
            <a:r>
              <a:rPr lang="en-US" dirty="0"/>
              <a:t>egetarians</a:t>
            </a:r>
          </a:p>
          <a:p>
            <a:pPr>
              <a:buClr>
                <a:schemeClr val="tx1"/>
              </a:buClr>
              <a:defRPr/>
            </a:pPr>
            <a:r>
              <a:rPr lang="en-US" dirty="0">
                <a:solidFill>
                  <a:srgbClr val="FFC000"/>
                </a:solidFill>
              </a:rPr>
              <a:t>n</a:t>
            </a:r>
            <a:r>
              <a:rPr lang="en-US" dirty="0"/>
              <a:t>ature </a:t>
            </a:r>
            <a:r>
              <a:rPr lang="en-US" dirty="0">
                <a:solidFill>
                  <a:srgbClr val="FFC000"/>
                </a:solidFill>
              </a:rPr>
              <a:t>w</a:t>
            </a:r>
            <a:r>
              <a:rPr lang="en-US" dirty="0"/>
              <a:t>orshippers</a:t>
            </a:r>
          </a:p>
        </p:txBody>
      </p:sp>
      <p:sp>
        <p:nvSpPr>
          <p:cNvPr id="5" name="Rounded Rectangular Callout 4">
            <a:extLst>
              <a:ext uri="{FF2B5EF4-FFF2-40B4-BE49-F238E27FC236}">
                <a16:creationId xmlns:a16="http://schemas.microsoft.com/office/drawing/2014/main" id="{9301A02C-8C64-42E2-8298-4976ED25CF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3600" y="5410200"/>
            <a:ext cx="1981200" cy="1066800"/>
          </a:xfrm>
          <a:prstGeom prst="wedgeRoundRectCallout">
            <a:avLst>
              <a:gd name="adj1" fmla="val 46190"/>
              <a:gd name="adj2" fmla="val -194301"/>
              <a:gd name="adj3" fmla="val 16667"/>
            </a:avLst>
          </a:prstGeom>
          <a:solidFill>
            <a:schemeClr val="tx1"/>
          </a:solidFill>
          <a:ln>
            <a:noFill/>
          </a:ln>
          <a:effectLst>
            <a:outerShdw dist="38100" dir="2700000" algn="tl" rotWithShape="0">
              <a:srgbClr val="808080">
                <a:alpha val="39998"/>
              </a:srgbClr>
            </a:outerShdw>
          </a:effectLst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chemeClr val="bg1"/>
                </a:solidFill>
              </a:rPr>
              <a:t>Capitalize </a:t>
            </a:r>
            <a:r>
              <a:rPr lang="en-US" altLang="en-US" sz="2400" i="1">
                <a:solidFill>
                  <a:schemeClr val="bg1"/>
                </a:solidFill>
                <a:latin typeface="Arial Black" panose="020B0A04020102020204" pitchFamily="34" charset="0"/>
              </a:rPr>
              <a:t>these</a:t>
            </a:r>
            <a:r>
              <a:rPr lang="en-US" altLang="en-US" sz="2400" i="1">
                <a:solidFill>
                  <a:schemeClr val="bg1"/>
                </a:solidFill>
              </a:rPr>
              <a:t>!</a:t>
            </a:r>
          </a:p>
        </p:txBody>
      </p:sp>
      <p:sp>
        <p:nvSpPr>
          <p:cNvPr id="6" name="Rounded Rectangular Callout 5">
            <a:extLst>
              <a:ext uri="{FF2B5EF4-FFF2-40B4-BE49-F238E27FC236}">
                <a16:creationId xmlns:a16="http://schemas.microsoft.com/office/drawing/2014/main" id="{AAF063BD-5135-4FB7-A39D-DEC0652883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5486400"/>
            <a:ext cx="2743200" cy="1143000"/>
          </a:xfrm>
          <a:prstGeom prst="wedgeRoundRectCallout">
            <a:avLst>
              <a:gd name="adj1" fmla="val -75597"/>
              <a:gd name="adj2" fmla="val -188671"/>
              <a:gd name="adj3" fmla="val 16667"/>
            </a:avLst>
          </a:prstGeom>
          <a:solidFill>
            <a:schemeClr val="tx1"/>
          </a:solidFill>
          <a:ln>
            <a:noFill/>
          </a:ln>
          <a:effectLst>
            <a:outerShdw dist="38100" dir="2700000" algn="tl" rotWithShape="0">
              <a:srgbClr val="808080">
                <a:alpha val="39998"/>
              </a:srgbClr>
            </a:outerShdw>
          </a:effectLst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chemeClr val="bg1"/>
                </a:solidFill>
              </a:rPr>
              <a:t>But use </a:t>
            </a:r>
            <a:r>
              <a:rPr lang="en-US" altLang="en-US" sz="2400" i="1">
                <a:solidFill>
                  <a:schemeClr val="bg1"/>
                </a:solidFill>
                <a:latin typeface="Arial Black" panose="020B0A04020102020204" pitchFamily="34" charset="0"/>
              </a:rPr>
              <a:t>lower case </a:t>
            </a:r>
            <a:r>
              <a:rPr lang="en-US" altLang="en-US" sz="2400">
                <a:solidFill>
                  <a:schemeClr val="bg1"/>
                </a:solidFill>
              </a:rPr>
              <a:t>for </a:t>
            </a:r>
            <a:r>
              <a:rPr lang="en-US" altLang="en-US" sz="2400" i="1">
                <a:solidFill>
                  <a:schemeClr val="bg1"/>
                </a:solidFill>
                <a:latin typeface="Arial Black" panose="020B0A04020102020204" pitchFamily="34" charset="0"/>
              </a:rPr>
              <a:t>these</a:t>
            </a:r>
            <a:r>
              <a:rPr lang="en-US" altLang="en-US" sz="2400" i="1">
                <a:solidFill>
                  <a:schemeClr val="bg1"/>
                </a:solidFill>
              </a:rPr>
              <a:t>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iterate type="wd">
                                    <p:tmAbs val="2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54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iterate type="wd">
                                    <p:tmAbs val="2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  <p:bldP spid="4" grpId="0" build="p"/>
      <p:bldP spid="5" grpId="0" animBg="1"/>
      <p:bldP spid="5" grpId="1" animBg="1"/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point01.jpg">
            <a:extLst>
              <a:ext uri="{FF2B5EF4-FFF2-40B4-BE49-F238E27FC236}">
                <a16:creationId xmlns:a16="http://schemas.microsoft.com/office/drawing/2014/main" id="{43216057-CFFC-443D-A695-BEEC3DD68B6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7688" y="2057400"/>
            <a:ext cx="2286000" cy="396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0A3EA6F-8684-4DDB-8790-D2DD5DBBB4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Languages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71564B-C73C-4B0D-B989-69BEA8667AB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2438400"/>
            <a:ext cx="2971800" cy="3200400"/>
          </a:xfrm>
        </p:spPr>
        <p:txBody>
          <a:bodyPr/>
          <a:lstStyle/>
          <a:p>
            <a:pPr>
              <a:buClr>
                <a:schemeClr val="tx1"/>
              </a:buClr>
              <a:defRPr/>
            </a:pPr>
            <a:r>
              <a:rPr lang="en-US" u="sng" dirty="0">
                <a:solidFill>
                  <a:srgbClr val="FFC000"/>
                </a:solidFill>
                <a:latin typeface="Arial Black" pitchFamily="34" charset="0"/>
              </a:rPr>
              <a:t>P</a:t>
            </a:r>
            <a:r>
              <a:rPr lang="en-US" dirty="0">
                <a:effectLst/>
              </a:rPr>
              <a:t>olish </a:t>
            </a:r>
          </a:p>
          <a:p>
            <a:pPr>
              <a:buClr>
                <a:schemeClr val="tx1"/>
              </a:buClr>
              <a:defRPr/>
            </a:pPr>
            <a:r>
              <a:rPr lang="en-US" u="sng" dirty="0">
                <a:solidFill>
                  <a:srgbClr val="FFC000"/>
                </a:solidFill>
                <a:latin typeface="Arial Black" pitchFamily="34" charset="0"/>
              </a:rPr>
              <a:t>R</a:t>
            </a:r>
            <a:r>
              <a:rPr lang="en-US" dirty="0"/>
              <a:t>ussian</a:t>
            </a:r>
          </a:p>
          <a:p>
            <a:pPr>
              <a:buClr>
                <a:schemeClr val="tx1"/>
              </a:buClr>
              <a:defRPr/>
            </a:pPr>
            <a:r>
              <a:rPr lang="en-US" u="sng" dirty="0">
                <a:solidFill>
                  <a:srgbClr val="FFC000"/>
                </a:solidFill>
                <a:latin typeface="Arial Black" pitchFamily="34" charset="0"/>
              </a:rPr>
              <a:t>S</a:t>
            </a:r>
            <a:r>
              <a:rPr lang="en-US" dirty="0"/>
              <a:t>panish</a:t>
            </a:r>
          </a:p>
        </p:txBody>
      </p:sp>
      <p:sp>
        <p:nvSpPr>
          <p:cNvPr id="5" name="Rounded Rectangular Callout 4">
            <a:extLst>
              <a:ext uri="{FF2B5EF4-FFF2-40B4-BE49-F238E27FC236}">
                <a16:creationId xmlns:a16="http://schemas.microsoft.com/office/drawing/2014/main" id="{55D3DF4D-41EF-4BA8-A4A8-DFA4EAB50D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24138" y="4572000"/>
            <a:ext cx="1981200" cy="1066800"/>
          </a:xfrm>
          <a:prstGeom prst="wedgeRoundRectCallout">
            <a:avLst>
              <a:gd name="adj1" fmla="val 121574"/>
              <a:gd name="adj2" fmla="val -205727"/>
              <a:gd name="adj3" fmla="val 16667"/>
            </a:avLst>
          </a:prstGeom>
          <a:solidFill>
            <a:schemeClr val="tx1"/>
          </a:solidFill>
          <a:ln>
            <a:noFill/>
          </a:ln>
          <a:effectLst>
            <a:outerShdw dist="38100" dir="2700000" algn="tl" rotWithShape="0">
              <a:srgbClr val="808080">
                <a:alpha val="39998"/>
              </a:srgbClr>
            </a:outerShdw>
          </a:effectLst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chemeClr val="bg1"/>
                </a:solidFill>
              </a:rPr>
              <a:t>Capitalize </a:t>
            </a:r>
            <a:r>
              <a:rPr lang="en-US" altLang="en-US" sz="2400" i="1">
                <a:solidFill>
                  <a:schemeClr val="bg1"/>
                </a:solidFill>
                <a:latin typeface="Arial Black" panose="020B0A04020102020204" pitchFamily="34" charset="0"/>
              </a:rPr>
              <a:t>these</a:t>
            </a:r>
            <a:r>
              <a:rPr lang="en-US" altLang="en-US" sz="2400" i="1">
                <a:solidFill>
                  <a:schemeClr val="bg1"/>
                </a:solidFill>
              </a:rPr>
              <a:t>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iterate type="wd">
                                    <p:tmAbs val="2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  <p:bldP spid="5" grpId="0" animBg="1"/>
      <p:bldP spid="5" grpId="1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point01.jpg">
            <a:extLst>
              <a:ext uri="{FF2B5EF4-FFF2-40B4-BE49-F238E27FC236}">
                <a16:creationId xmlns:a16="http://schemas.microsoft.com/office/drawing/2014/main" id="{4EB99F80-27A2-433C-A984-0AA0191EC47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2063750"/>
            <a:ext cx="2206625" cy="394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C1BBB7C-EDDD-42EC-986D-6CFD29B934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Nationalities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4BA686-406B-4FCE-9488-322F68A0D7C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2438400"/>
            <a:ext cx="2971800" cy="3200400"/>
          </a:xfrm>
        </p:spPr>
        <p:txBody>
          <a:bodyPr/>
          <a:lstStyle/>
          <a:p>
            <a:pPr>
              <a:buClr>
                <a:schemeClr val="tx1"/>
              </a:buClr>
              <a:defRPr/>
            </a:pPr>
            <a:r>
              <a:rPr lang="en-US" u="sng" dirty="0">
                <a:solidFill>
                  <a:srgbClr val="FFC000"/>
                </a:solidFill>
                <a:latin typeface="Arial Black" pitchFamily="34" charset="0"/>
              </a:rPr>
              <a:t>B</a:t>
            </a:r>
            <a:r>
              <a:rPr lang="en-US" dirty="0"/>
              <a:t>razilians</a:t>
            </a:r>
          </a:p>
          <a:p>
            <a:pPr>
              <a:buClr>
                <a:schemeClr val="tx1"/>
              </a:buClr>
              <a:defRPr/>
            </a:pPr>
            <a:r>
              <a:rPr lang="en-US" dirty="0"/>
              <a:t>the </a:t>
            </a:r>
            <a:r>
              <a:rPr lang="en-US" u="sng" dirty="0">
                <a:solidFill>
                  <a:srgbClr val="FFC000"/>
                </a:solidFill>
                <a:latin typeface="Arial Black" pitchFamily="34" charset="0"/>
              </a:rPr>
              <a:t>F</a:t>
            </a:r>
            <a:r>
              <a:rPr lang="en-US" dirty="0"/>
              <a:t>rench </a:t>
            </a:r>
          </a:p>
          <a:p>
            <a:pPr>
              <a:buClr>
                <a:schemeClr val="tx1"/>
              </a:buClr>
              <a:defRPr/>
            </a:pPr>
            <a:r>
              <a:rPr lang="en-US" dirty="0"/>
              <a:t>ancient </a:t>
            </a:r>
            <a:r>
              <a:rPr lang="en-US" u="sng" dirty="0">
                <a:solidFill>
                  <a:srgbClr val="FFC000"/>
                </a:solidFill>
                <a:latin typeface="Arial Black" pitchFamily="34" charset="0"/>
              </a:rPr>
              <a:t>E</a:t>
            </a:r>
            <a:r>
              <a:rPr lang="en-US" dirty="0"/>
              <a:t>gyptians</a:t>
            </a:r>
          </a:p>
          <a:p>
            <a:pPr>
              <a:buClr>
                <a:schemeClr val="tx1"/>
              </a:buClr>
              <a:defRPr/>
            </a:pPr>
            <a:r>
              <a:rPr lang="en-US" u="sng" dirty="0">
                <a:solidFill>
                  <a:srgbClr val="FFC000"/>
                </a:solidFill>
                <a:latin typeface="Arial Black" panose="020B0A04020102020204" pitchFamily="34" charset="0"/>
              </a:rPr>
              <a:t>A</a:t>
            </a:r>
            <a:r>
              <a:rPr lang="en-US" dirty="0"/>
              <a:t>merican</a:t>
            </a:r>
          </a:p>
        </p:txBody>
      </p:sp>
      <p:sp>
        <p:nvSpPr>
          <p:cNvPr id="5" name="Rounded Rectangular Callout 4">
            <a:extLst>
              <a:ext uri="{FF2B5EF4-FFF2-40B4-BE49-F238E27FC236}">
                <a16:creationId xmlns:a16="http://schemas.microsoft.com/office/drawing/2014/main" id="{74E322CD-8245-406D-9F23-AFC1833545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36950" y="4489450"/>
            <a:ext cx="1981200" cy="1066800"/>
          </a:xfrm>
          <a:prstGeom prst="wedgeRoundRectCallout">
            <a:avLst>
              <a:gd name="adj1" fmla="val 69269"/>
              <a:gd name="adj2" fmla="val -208588"/>
              <a:gd name="adj3" fmla="val 16667"/>
            </a:avLst>
          </a:prstGeom>
          <a:solidFill>
            <a:schemeClr val="tx1"/>
          </a:solidFill>
          <a:ln>
            <a:noFill/>
          </a:ln>
          <a:effectLst>
            <a:outerShdw dist="38100" dir="2700000" algn="tl" rotWithShape="0">
              <a:srgbClr val="808080">
                <a:alpha val="39998"/>
              </a:srgbClr>
            </a:outerShdw>
          </a:effectLst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chemeClr val="bg1"/>
                </a:solidFill>
              </a:rPr>
              <a:t>Capitalize </a:t>
            </a:r>
            <a:r>
              <a:rPr lang="en-US" altLang="en-US" sz="2400" i="1">
                <a:solidFill>
                  <a:schemeClr val="bg1"/>
                </a:solidFill>
                <a:latin typeface="Arial Black" panose="020B0A04020102020204" pitchFamily="34" charset="0"/>
              </a:rPr>
              <a:t>these</a:t>
            </a:r>
            <a:r>
              <a:rPr lang="en-US" altLang="en-US" sz="2400" i="1">
                <a:solidFill>
                  <a:schemeClr val="bg1"/>
                </a:solidFill>
              </a:rPr>
              <a:t>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iterate type="wd">
                                    <p:tmAbs val="2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  <p:bldP spid="5" grpId="0" animBg="1"/>
      <p:bldP spid="5" grpId="1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point01.jpg">
            <a:extLst>
              <a:ext uri="{FF2B5EF4-FFF2-40B4-BE49-F238E27FC236}">
                <a16:creationId xmlns:a16="http://schemas.microsoft.com/office/drawing/2014/main" id="{EE914C6A-32C1-4901-ADFA-A9A9F303E01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3124200"/>
            <a:ext cx="2436813" cy="328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 descr="point01.jpg">
            <a:extLst>
              <a:ext uri="{FF2B5EF4-FFF2-40B4-BE49-F238E27FC236}">
                <a16:creationId xmlns:a16="http://schemas.microsoft.com/office/drawing/2014/main" id="{486B21AF-A001-4F8D-A750-F3A6BCE204E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3114675"/>
            <a:ext cx="2438400" cy="328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092F79B-373D-4487-9961-49E79DF226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Holidays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203CB5-6B4F-4478-8029-1AB0AEA71AF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2438400"/>
            <a:ext cx="2971800" cy="3200400"/>
          </a:xfrm>
        </p:spPr>
        <p:txBody>
          <a:bodyPr/>
          <a:lstStyle/>
          <a:p>
            <a:pPr>
              <a:buClr>
                <a:schemeClr val="tx1"/>
              </a:buClr>
              <a:defRPr/>
            </a:pPr>
            <a:r>
              <a:rPr lang="en-US" u="sng" dirty="0">
                <a:solidFill>
                  <a:srgbClr val="FFC000"/>
                </a:solidFill>
                <a:latin typeface="Arial Black" pitchFamily="34" charset="0"/>
              </a:rPr>
              <a:t>T</a:t>
            </a:r>
            <a:r>
              <a:rPr lang="en-US" dirty="0"/>
              <a:t>hanksgiving</a:t>
            </a:r>
          </a:p>
          <a:p>
            <a:pPr>
              <a:buClr>
                <a:schemeClr val="tx1"/>
              </a:buClr>
              <a:defRPr/>
            </a:pPr>
            <a:r>
              <a:rPr lang="en-US" u="sng" dirty="0">
                <a:solidFill>
                  <a:srgbClr val="FFC000"/>
                </a:solidFill>
                <a:latin typeface="Arial Black" pitchFamily="34" charset="0"/>
              </a:rPr>
              <a:t>H</a:t>
            </a:r>
            <a:r>
              <a:rPr lang="en-US" dirty="0"/>
              <a:t>alloween</a:t>
            </a:r>
          </a:p>
          <a:p>
            <a:pPr>
              <a:buClr>
                <a:schemeClr val="tx1"/>
              </a:buClr>
              <a:defRPr/>
            </a:pPr>
            <a:r>
              <a:rPr lang="en-US" u="sng" dirty="0">
                <a:solidFill>
                  <a:srgbClr val="FFC000"/>
                </a:solidFill>
                <a:latin typeface="Arial Black" pitchFamily="34" charset="0"/>
              </a:rPr>
              <a:t>F</a:t>
            </a:r>
            <a:r>
              <a:rPr lang="en-US" dirty="0"/>
              <a:t>ourth of </a:t>
            </a:r>
            <a:r>
              <a:rPr lang="en-US" u="sng" dirty="0">
                <a:solidFill>
                  <a:srgbClr val="FFC000"/>
                </a:solidFill>
                <a:latin typeface="Arial Black" pitchFamily="34" charset="0"/>
              </a:rPr>
              <a:t>J</a:t>
            </a:r>
            <a:r>
              <a:rPr lang="en-US" dirty="0"/>
              <a:t>uly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AE7F14-A4E8-41B8-B269-8A943B3ADB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562600" y="2438400"/>
            <a:ext cx="3276600" cy="3200400"/>
          </a:xfrm>
        </p:spPr>
        <p:txBody>
          <a:bodyPr/>
          <a:lstStyle/>
          <a:p>
            <a:pPr>
              <a:buClr>
                <a:schemeClr val="tx1"/>
              </a:buClr>
              <a:defRPr/>
            </a:pPr>
            <a:r>
              <a:rPr lang="en-US" dirty="0">
                <a:solidFill>
                  <a:srgbClr val="FFC000"/>
                </a:solidFill>
              </a:rPr>
              <a:t>f</a:t>
            </a:r>
            <a:r>
              <a:rPr lang="en-US" dirty="0"/>
              <a:t>amily</a:t>
            </a:r>
            <a:r>
              <a:rPr lang="en-US" dirty="0">
                <a:solidFill>
                  <a:srgbClr val="FFC000"/>
                </a:solidFill>
              </a:rPr>
              <a:t> d</a:t>
            </a:r>
            <a:r>
              <a:rPr lang="en-US" dirty="0"/>
              <a:t>inner</a:t>
            </a:r>
          </a:p>
          <a:p>
            <a:pPr>
              <a:buClr>
                <a:schemeClr val="tx1"/>
              </a:buClr>
              <a:defRPr/>
            </a:pPr>
            <a:r>
              <a:rPr lang="en-US" dirty="0">
                <a:solidFill>
                  <a:srgbClr val="FFC000"/>
                </a:solidFill>
              </a:rPr>
              <a:t>c</a:t>
            </a:r>
            <a:r>
              <a:rPr lang="en-US" dirty="0"/>
              <a:t>ostume </a:t>
            </a:r>
            <a:r>
              <a:rPr lang="en-US" dirty="0">
                <a:solidFill>
                  <a:srgbClr val="FFC000"/>
                </a:solidFill>
              </a:rPr>
              <a:t>p</a:t>
            </a:r>
            <a:r>
              <a:rPr lang="en-US" dirty="0"/>
              <a:t>arty</a:t>
            </a:r>
          </a:p>
          <a:p>
            <a:pPr>
              <a:buClr>
                <a:schemeClr val="tx1"/>
              </a:buClr>
              <a:defRPr/>
            </a:pPr>
            <a:r>
              <a:rPr lang="en-US" dirty="0">
                <a:solidFill>
                  <a:srgbClr val="FFC000"/>
                </a:solidFill>
              </a:rPr>
              <a:t>f</a:t>
            </a:r>
            <a:r>
              <a:rPr lang="en-US" dirty="0"/>
              <a:t>ireworks </a:t>
            </a:r>
            <a:r>
              <a:rPr lang="en-US" dirty="0">
                <a:solidFill>
                  <a:srgbClr val="FFC000"/>
                </a:solidFill>
              </a:rPr>
              <a:t>s</a:t>
            </a:r>
            <a:r>
              <a:rPr lang="en-US" dirty="0"/>
              <a:t>how</a:t>
            </a:r>
          </a:p>
        </p:txBody>
      </p:sp>
      <p:sp>
        <p:nvSpPr>
          <p:cNvPr id="5" name="Rounded Rectangular Callout 4">
            <a:extLst>
              <a:ext uri="{FF2B5EF4-FFF2-40B4-BE49-F238E27FC236}">
                <a16:creationId xmlns:a16="http://schemas.microsoft.com/office/drawing/2014/main" id="{E9E483F4-5557-4D96-803B-E3E4A442BD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4191000"/>
            <a:ext cx="1981200" cy="1066800"/>
          </a:xfrm>
          <a:prstGeom prst="wedgeRoundRectCallout">
            <a:avLst>
              <a:gd name="adj1" fmla="val 130037"/>
              <a:gd name="adj2" fmla="val -111444"/>
              <a:gd name="adj3" fmla="val 16667"/>
            </a:avLst>
          </a:prstGeom>
          <a:solidFill>
            <a:schemeClr val="tx1"/>
          </a:solidFill>
          <a:ln>
            <a:noFill/>
          </a:ln>
          <a:effectLst>
            <a:outerShdw dist="38100" dir="2700000" algn="tl" rotWithShape="0">
              <a:srgbClr val="808080">
                <a:alpha val="39998"/>
              </a:srgbClr>
            </a:outerShdw>
          </a:effectLst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chemeClr val="bg1"/>
                </a:solidFill>
              </a:rPr>
              <a:t>Capitalize </a:t>
            </a:r>
            <a:r>
              <a:rPr lang="en-US" altLang="en-US" sz="2400" i="1">
                <a:solidFill>
                  <a:schemeClr val="bg1"/>
                </a:solidFill>
                <a:latin typeface="Arial Black" panose="020B0A04020102020204" pitchFamily="34" charset="0"/>
              </a:rPr>
              <a:t>these</a:t>
            </a:r>
            <a:r>
              <a:rPr lang="en-US" altLang="en-US" sz="2400" i="1">
                <a:solidFill>
                  <a:schemeClr val="bg1"/>
                </a:solidFill>
              </a:rPr>
              <a:t>!</a:t>
            </a:r>
          </a:p>
        </p:txBody>
      </p:sp>
      <p:sp>
        <p:nvSpPr>
          <p:cNvPr id="6" name="Rounded Rectangular Callout 5">
            <a:extLst>
              <a:ext uri="{FF2B5EF4-FFF2-40B4-BE49-F238E27FC236}">
                <a16:creationId xmlns:a16="http://schemas.microsoft.com/office/drawing/2014/main" id="{3FC1EDE3-408E-4BA5-B197-3848F96A1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9800" y="4343400"/>
            <a:ext cx="2743200" cy="1143000"/>
          </a:xfrm>
          <a:prstGeom prst="wedgeRoundRectCallout">
            <a:avLst>
              <a:gd name="adj1" fmla="val -100042"/>
              <a:gd name="adj2" fmla="val -122005"/>
              <a:gd name="adj3" fmla="val 16667"/>
            </a:avLst>
          </a:prstGeom>
          <a:solidFill>
            <a:schemeClr val="tx1"/>
          </a:solidFill>
          <a:ln>
            <a:noFill/>
          </a:ln>
          <a:effectLst>
            <a:outerShdw dist="38100" dir="2700000" algn="tl" rotWithShape="0">
              <a:srgbClr val="808080">
                <a:alpha val="39998"/>
              </a:srgbClr>
            </a:outerShdw>
          </a:effectLst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chemeClr val="bg1"/>
                </a:solidFill>
              </a:rPr>
              <a:t>But use </a:t>
            </a:r>
            <a:r>
              <a:rPr lang="en-US" altLang="en-US" sz="2400" i="1">
                <a:solidFill>
                  <a:schemeClr val="bg1"/>
                </a:solidFill>
                <a:latin typeface="Arial Black" panose="020B0A04020102020204" pitchFamily="34" charset="0"/>
              </a:rPr>
              <a:t>lower case </a:t>
            </a:r>
            <a:r>
              <a:rPr lang="en-US" altLang="en-US" sz="2400">
                <a:solidFill>
                  <a:schemeClr val="bg1"/>
                </a:solidFill>
              </a:rPr>
              <a:t>for </a:t>
            </a:r>
            <a:r>
              <a:rPr lang="en-US" altLang="en-US" sz="2400" i="1">
                <a:solidFill>
                  <a:schemeClr val="bg1"/>
                </a:solidFill>
                <a:latin typeface="Arial Black" panose="020B0A04020102020204" pitchFamily="34" charset="0"/>
              </a:rPr>
              <a:t>these</a:t>
            </a:r>
            <a:r>
              <a:rPr lang="en-US" altLang="en-US" sz="2400" i="1">
                <a:solidFill>
                  <a:schemeClr val="bg1"/>
                </a:solidFill>
              </a:rPr>
              <a:t>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iterate type="wd">
                                    <p:tmAbs val="2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54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iterate type="wd">
                                    <p:tmAbs val="2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  <p:bldP spid="4" grpId="0" build="p"/>
      <p:bldP spid="5" grpId="0" animBg="1"/>
      <p:bldP spid="5" grpId="1" animBg="1"/>
      <p:bldP spid="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point01.jpg">
            <a:extLst>
              <a:ext uri="{FF2B5EF4-FFF2-40B4-BE49-F238E27FC236}">
                <a16:creationId xmlns:a16="http://schemas.microsoft.com/office/drawing/2014/main" id="{9F235865-0CC2-44C7-BAD9-F0CD19AB118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3025" y="3733800"/>
            <a:ext cx="1982788" cy="312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 descr="point01.jpg">
            <a:extLst>
              <a:ext uri="{FF2B5EF4-FFF2-40B4-BE49-F238E27FC236}">
                <a16:creationId xmlns:a16="http://schemas.microsoft.com/office/drawing/2014/main" id="{5000E35B-C2A7-466D-827C-CE6E45A171B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3657600"/>
            <a:ext cx="2032000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93245A6-20E5-4756-985B-94E721BA7F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Departments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87B987-2684-4820-A6DC-BA7A271EFDA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2438400"/>
            <a:ext cx="3352800" cy="3200400"/>
          </a:xfrm>
        </p:spPr>
        <p:txBody>
          <a:bodyPr/>
          <a:lstStyle/>
          <a:p>
            <a:pPr>
              <a:buClr>
                <a:schemeClr val="tx1"/>
              </a:buClr>
              <a:defRPr/>
            </a:pPr>
            <a:r>
              <a:rPr lang="en-US" u="sng" dirty="0">
                <a:solidFill>
                  <a:srgbClr val="FFC000"/>
                </a:solidFill>
                <a:latin typeface="Arial Black" pitchFamily="34" charset="0"/>
              </a:rPr>
              <a:t>D</a:t>
            </a:r>
            <a:r>
              <a:rPr lang="en-US" dirty="0"/>
              <a:t>ivision of </a:t>
            </a:r>
            <a:r>
              <a:rPr lang="en-US" u="sng" dirty="0">
                <a:solidFill>
                  <a:srgbClr val="FFC000"/>
                </a:solidFill>
                <a:latin typeface="Arial Black" pitchFamily="34" charset="0"/>
              </a:rPr>
              <a:t>M</a:t>
            </a:r>
            <a:r>
              <a:rPr lang="en-US" dirty="0"/>
              <a:t>otor </a:t>
            </a:r>
            <a:r>
              <a:rPr lang="en-US" u="sng" dirty="0">
                <a:solidFill>
                  <a:srgbClr val="FFC000"/>
                </a:solidFill>
                <a:latin typeface="Arial Black" pitchFamily="34" charset="0"/>
              </a:rPr>
              <a:t>V</a:t>
            </a:r>
            <a:r>
              <a:rPr lang="en-US" dirty="0"/>
              <a:t>ehicles</a:t>
            </a:r>
          </a:p>
          <a:p>
            <a:pPr>
              <a:buClr>
                <a:schemeClr val="tx1"/>
              </a:buClr>
              <a:defRPr/>
            </a:pPr>
            <a:r>
              <a:rPr lang="en-US" u="sng" dirty="0">
                <a:solidFill>
                  <a:srgbClr val="FFC000"/>
                </a:solidFill>
                <a:latin typeface="Arial Black" pitchFamily="34" charset="0"/>
              </a:rPr>
              <a:t>O</a:t>
            </a:r>
            <a:r>
              <a:rPr lang="en-US" dirty="0"/>
              <a:t>rlando </a:t>
            </a:r>
            <a:r>
              <a:rPr lang="en-US" u="sng" dirty="0">
                <a:solidFill>
                  <a:srgbClr val="FFC000"/>
                </a:solidFill>
                <a:latin typeface="Arial Black" pitchFamily="34" charset="0"/>
              </a:rPr>
              <a:t>F</a:t>
            </a:r>
            <a:r>
              <a:rPr lang="en-US" dirty="0"/>
              <a:t>ire </a:t>
            </a:r>
            <a:r>
              <a:rPr lang="en-US" u="sng" dirty="0">
                <a:solidFill>
                  <a:srgbClr val="FFC000"/>
                </a:solidFill>
                <a:latin typeface="Arial Black" pitchFamily="34" charset="0"/>
              </a:rPr>
              <a:t>D</a:t>
            </a:r>
            <a:r>
              <a:rPr lang="en-US" dirty="0"/>
              <a:t>epartment</a:t>
            </a:r>
          </a:p>
          <a:p>
            <a:pPr>
              <a:buClr>
                <a:schemeClr val="tx1"/>
              </a:buClr>
              <a:defRPr/>
            </a:pPr>
            <a:r>
              <a:rPr lang="en-US" u="sng" dirty="0">
                <a:solidFill>
                  <a:srgbClr val="FFC000"/>
                </a:solidFill>
                <a:latin typeface="Arial Black" pitchFamily="34" charset="0"/>
              </a:rPr>
              <a:t>I</a:t>
            </a:r>
            <a:r>
              <a:rPr lang="en-US" dirty="0"/>
              <a:t>nternal </a:t>
            </a:r>
            <a:r>
              <a:rPr lang="en-US" u="sng" dirty="0">
                <a:solidFill>
                  <a:srgbClr val="FFC000"/>
                </a:solidFill>
                <a:latin typeface="Arial Black" pitchFamily="34" charset="0"/>
              </a:rPr>
              <a:t>R</a:t>
            </a:r>
            <a:r>
              <a:rPr lang="en-US" dirty="0"/>
              <a:t>evenue </a:t>
            </a:r>
            <a:r>
              <a:rPr lang="en-US" u="sng" dirty="0">
                <a:solidFill>
                  <a:srgbClr val="FFC000"/>
                </a:solidFill>
                <a:latin typeface="Arial Black" pitchFamily="34" charset="0"/>
              </a:rPr>
              <a:t>S</a:t>
            </a:r>
            <a:r>
              <a:rPr lang="en-US" dirty="0"/>
              <a:t>ervice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8E16712-1852-4213-B6A1-1639C451B0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562600" y="2438400"/>
            <a:ext cx="3276600" cy="3200400"/>
          </a:xfrm>
        </p:spPr>
        <p:txBody>
          <a:bodyPr/>
          <a:lstStyle/>
          <a:p>
            <a:pPr>
              <a:buClr>
                <a:schemeClr val="tx1"/>
              </a:buClr>
              <a:defRPr/>
            </a:pPr>
            <a:r>
              <a:rPr lang="en-US" dirty="0">
                <a:solidFill>
                  <a:srgbClr val="FFC000"/>
                </a:solidFill>
              </a:rPr>
              <a:t>d</a:t>
            </a:r>
            <a:r>
              <a:rPr lang="en-US" dirty="0"/>
              <a:t>river’s</a:t>
            </a:r>
            <a:r>
              <a:rPr lang="en-US" dirty="0">
                <a:solidFill>
                  <a:srgbClr val="FFC000"/>
                </a:solidFill>
              </a:rPr>
              <a:t> l</a:t>
            </a:r>
            <a:r>
              <a:rPr lang="en-US" dirty="0"/>
              <a:t>icense</a:t>
            </a:r>
          </a:p>
          <a:p>
            <a:pPr>
              <a:buClr>
                <a:schemeClr val="tx1"/>
              </a:buClr>
              <a:defRPr/>
            </a:pPr>
            <a:r>
              <a:rPr lang="en-US" dirty="0">
                <a:solidFill>
                  <a:srgbClr val="FFC000"/>
                </a:solidFill>
              </a:rPr>
              <a:t>f</a:t>
            </a:r>
            <a:r>
              <a:rPr lang="en-US" dirty="0"/>
              <a:t>irefighters</a:t>
            </a:r>
          </a:p>
          <a:p>
            <a:pPr>
              <a:buClr>
                <a:schemeClr val="tx1"/>
              </a:buClr>
              <a:defRPr/>
            </a:pPr>
            <a:r>
              <a:rPr lang="en-US" dirty="0">
                <a:solidFill>
                  <a:srgbClr val="FFC000"/>
                </a:solidFill>
              </a:rPr>
              <a:t>t</a:t>
            </a:r>
            <a:r>
              <a:rPr lang="en-US" dirty="0"/>
              <a:t>ax </a:t>
            </a:r>
            <a:r>
              <a:rPr lang="en-US" dirty="0">
                <a:solidFill>
                  <a:srgbClr val="FFC000"/>
                </a:solidFill>
              </a:rPr>
              <a:t>c</a:t>
            </a:r>
            <a:r>
              <a:rPr lang="en-US" dirty="0"/>
              <a:t>ollectors</a:t>
            </a:r>
          </a:p>
        </p:txBody>
      </p:sp>
      <p:sp>
        <p:nvSpPr>
          <p:cNvPr id="5" name="Rounded Rectangular Callout 4">
            <a:extLst>
              <a:ext uri="{FF2B5EF4-FFF2-40B4-BE49-F238E27FC236}">
                <a16:creationId xmlns:a16="http://schemas.microsoft.com/office/drawing/2014/main" id="{1C1313B2-6BD6-4A27-A77B-C61E7AAA66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2600" y="5562600"/>
            <a:ext cx="1981200" cy="1066800"/>
          </a:xfrm>
          <a:prstGeom prst="wedgeRoundRectCallout">
            <a:avLst>
              <a:gd name="adj1" fmla="val 103116"/>
              <a:gd name="adj2" fmla="val -148583"/>
              <a:gd name="adj3" fmla="val 16667"/>
            </a:avLst>
          </a:prstGeom>
          <a:solidFill>
            <a:schemeClr val="tx1"/>
          </a:solidFill>
          <a:ln>
            <a:noFill/>
          </a:ln>
          <a:effectLst>
            <a:outerShdw dist="38100" dir="2700000" algn="tl" rotWithShape="0">
              <a:srgbClr val="808080">
                <a:alpha val="39998"/>
              </a:srgbClr>
            </a:outerShdw>
          </a:effectLst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chemeClr val="bg1"/>
                </a:solidFill>
              </a:rPr>
              <a:t>Capitalize </a:t>
            </a:r>
            <a:r>
              <a:rPr lang="en-US" altLang="en-US" sz="2400" i="1">
                <a:solidFill>
                  <a:schemeClr val="bg1"/>
                </a:solidFill>
                <a:latin typeface="Arial Black" panose="020B0A04020102020204" pitchFamily="34" charset="0"/>
              </a:rPr>
              <a:t>these</a:t>
            </a:r>
            <a:r>
              <a:rPr lang="en-US" altLang="en-US" sz="2400" i="1">
                <a:solidFill>
                  <a:schemeClr val="bg1"/>
                </a:solidFill>
              </a:rPr>
              <a:t>!</a:t>
            </a:r>
          </a:p>
        </p:txBody>
      </p:sp>
      <p:sp>
        <p:nvSpPr>
          <p:cNvPr id="6" name="Rounded Rectangular Callout 5">
            <a:extLst>
              <a:ext uri="{FF2B5EF4-FFF2-40B4-BE49-F238E27FC236}">
                <a16:creationId xmlns:a16="http://schemas.microsoft.com/office/drawing/2014/main" id="{38AAACA4-C341-4EA5-9884-698D74F5B4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2200" y="5410200"/>
            <a:ext cx="2743200" cy="1143000"/>
          </a:xfrm>
          <a:prstGeom prst="wedgeRoundRectCallout">
            <a:avLst>
              <a:gd name="adj1" fmla="val -96708"/>
              <a:gd name="adj2" fmla="val -131338"/>
              <a:gd name="adj3" fmla="val 16667"/>
            </a:avLst>
          </a:prstGeom>
          <a:solidFill>
            <a:schemeClr val="tx1"/>
          </a:solidFill>
          <a:ln>
            <a:noFill/>
          </a:ln>
          <a:effectLst>
            <a:outerShdw dist="38100" dir="2700000" algn="tl" rotWithShape="0">
              <a:srgbClr val="808080">
                <a:alpha val="39998"/>
              </a:srgbClr>
            </a:outerShdw>
          </a:effectLst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chemeClr val="bg1"/>
                </a:solidFill>
              </a:rPr>
              <a:t>But use </a:t>
            </a:r>
            <a:r>
              <a:rPr lang="en-US" altLang="en-US" sz="2400" i="1">
                <a:solidFill>
                  <a:schemeClr val="bg1"/>
                </a:solidFill>
                <a:latin typeface="Arial Black" panose="020B0A04020102020204" pitchFamily="34" charset="0"/>
              </a:rPr>
              <a:t>lower case </a:t>
            </a:r>
            <a:r>
              <a:rPr lang="en-US" altLang="en-US" sz="2400">
                <a:solidFill>
                  <a:schemeClr val="bg1"/>
                </a:solidFill>
              </a:rPr>
              <a:t>for </a:t>
            </a:r>
            <a:r>
              <a:rPr lang="en-US" altLang="en-US" sz="2400" i="1">
                <a:solidFill>
                  <a:schemeClr val="bg1"/>
                </a:solidFill>
                <a:latin typeface="Arial Black" panose="020B0A04020102020204" pitchFamily="34" charset="0"/>
              </a:rPr>
              <a:t>these</a:t>
            </a:r>
            <a:r>
              <a:rPr lang="en-US" altLang="en-US" sz="2400" i="1">
                <a:solidFill>
                  <a:schemeClr val="bg1"/>
                </a:solidFill>
              </a:rPr>
              <a:t>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iterate type="wd">
                                    <p:tmAbs val="2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54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iterate type="wd">
                                    <p:tmAbs val="2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  <p:bldP spid="4" grpId="0" build="p"/>
      <p:bldP spid="5" grpId="0" animBg="1"/>
      <p:bldP spid="5" grpId="1" animBg="1"/>
      <p:bldP spid="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point01.jpg">
            <a:extLst>
              <a:ext uri="{FF2B5EF4-FFF2-40B4-BE49-F238E27FC236}">
                <a16:creationId xmlns:a16="http://schemas.microsoft.com/office/drawing/2014/main" id="{487108F4-B802-4F4C-BF52-CD8116DD745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3048000"/>
            <a:ext cx="2436813" cy="339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 descr="point01.jpg">
            <a:extLst>
              <a:ext uri="{FF2B5EF4-FFF2-40B4-BE49-F238E27FC236}">
                <a16:creationId xmlns:a16="http://schemas.microsoft.com/office/drawing/2014/main" id="{826D484D-2914-41A2-BBF8-11F16C49971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3048000"/>
            <a:ext cx="2438400" cy="3392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5B150AA-2508-4BF1-BFD9-9D8B51283A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Historical Eras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A2D10F-BBD8-4A00-9301-7E321054226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2438400"/>
            <a:ext cx="2971800" cy="3200400"/>
          </a:xfrm>
        </p:spPr>
        <p:txBody>
          <a:bodyPr/>
          <a:lstStyle/>
          <a:p>
            <a:pPr>
              <a:buClr>
                <a:schemeClr val="tx1"/>
              </a:buClr>
              <a:defRPr/>
            </a:pPr>
            <a:r>
              <a:rPr lang="en-US" u="sng" dirty="0">
                <a:solidFill>
                  <a:srgbClr val="FFC000"/>
                </a:solidFill>
                <a:latin typeface="Arial Black" pitchFamily="34" charset="0"/>
              </a:rPr>
              <a:t>L</a:t>
            </a:r>
            <a:r>
              <a:rPr lang="en-US" dirty="0"/>
              <a:t>ate </a:t>
            </a:r>
            <a:r>
              <a:rPr lang="en-US" u="sng" dirty="0">
                <a:solidFill>
                  <a:srgbClr val="FFC000"/>
                </a:solidFill>
                <a:latin typeface="Arial Black" pitchFamily="34" charset="0"/>
              </a:rPr>
              <a:t>C</a:t>
            </a:r>
            <a:r>
              <a:rPr lang="en-US" dirty="0"/>
              <a:t>retaceous</a:t>
            </a:r>
          </a:p>
          <a:p>
            <a:pPr>
              <a:buClr>
                <a:schemeClr val="tx1"/>
              </a:buClr>
              <a:defRPr/>
            </a:pPr>
            <a:r>
              <a:rPr lang="en-US" u="sng" dirty="0">
                <a:solidFill>
                  <a:srgbClr val="FFC000"/>
                </a:solidFill>
                <a:latin typeface="Arial Black" pitchFamily="34" charset="0"/>
              </a:rPr>
              <a:t>O</a:t>
            </a:r>
            <a:r>
              <a:rPr lang="en-US" dirty="0"/>
              <a:t>ld </a:t>
            </a:r>
            <a:r>
              <a:rPr lang="en-US" u="sng" dirty="0">
                <a:solidFill>
                  <a:srgbClr val="FFC000"/>
                </a:solidFill>
                <a:latin typeface="Arial Black" pitchFamily="34" charset="0"/>
              </a:rPr>
              <a:t>K</a:t>
            </a:r>
            <a:r>
              <a:rPr lang="en-US" dirty="0"/>
              <a:t>ingdom </a:t>
            </a:r>
          </a:p>
          <a:p>
            <a:pPr>
              <a:buClr>
                <a:schemeClr val="tx1"/>
              </a:buClr>
              <a:defRPr/>
            </a:pPr>
            <a:r>
              <a:rPr lang="en-US" dirty="0"/>
              <a:t>the </a:t>
            </a:r>
            <a:r>
              <a:rPr lang="en-US" u="sng" dirty="0">
                <a:solidFill>
                  <a:srgbClr val="FFC000"/>
                </a:solidFill>
                <a:latin typeface="Arial Black" pitchFamily="34" charset="0"/>
              </a:rPr>
              <a:t>G</a:t>
            </a:r>
            <a:r>
              <a:rPr lang="en-US" dirty="0"/>
              <a:t>reat </a:t>
            </a:r>
            <a:r>
              <a:rPr lang="en-US" u="sng" dirty="0">
                <a:solidFill>
                  <a:srgbClr val="FFC000"/>
                </a:solidFill>
                <a:latin typeface="Arial Black" pitchFamily="34" charset="0"/>
              </a:rPr>
              <a:t>D</a:t>
            </a:r>
            <a:r>
              <a:rPr lang="en-US" dirty="0"/>
              <a:t>epression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A33EA80-2F16-4841-BAE3-292B9CB56B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562600" y="2438400"/>
            <a:ext cx="3276600" cy="3200400"/>
          </a:xfrm>
        </p:spPr>
        <p:txBody>
          <a:bodyPr/>
          <a:lstStyle/>
          <a:p>
            <a:pPr>
              <a:buClr>
                <a:schemeClr val="tx1"/>
              </a:buClr>
              <a:defRPr/>
            </a:pPr>
            <a:r>
              <a:rPr lang="en-US" dirty="0">
                <a:solidFill>
                  <a:srgbClr val="FFC000"/>
                </a:solidFill>
              </a:rPr>
              <a:t>w</a:t>
            </a:r>
            <a:r>
              <a:rPr lang="en-US" dirty="0"/>
              <a:t>hen </a:t>
            </a:r>
            <a:r>
              <a:rPr lang="en-US" dirty="0">
                <a:solidFill>
                  <a:srgbClr val="FFC000"/>
                </a:solidFill>
              </a:rPr>
              <a:t>d</a:t>
            </a:r>
            <a:r>
              <a:rPr lang="en-US" dirty="0"/>
              <a:t>inosaurs </a:t>
            </a:r>
            <a:r>
              <a:rPr lang="en-US" dirty="0">
                <a:solidFill>
                  <a:srgbClr val="FFC000"/>
                </a:solidFill>
              </a:rPr>
              <a:t>l</a:t>
            </a:r>
            <a:r>
              <a:rPr lang="en-US" dirty="0"/>
              <a:t>ived</a:t>
            </a:r>
          </a:p>
          <a:p>
            <a:pPr>
              <a:buClr>
                <a:schemeClr val="tx1"/>
              </a:buClr>
              <a:defRPr/>
            </a:pPr>
            <a:r>
              <a:rPr lang="en-US" dirty="0">
                <a:solidFill>
                  <a:srgbClr val="FFC000"/>
                </a:solidFill>
              </a:rPr>
              <a:t>p</a:t>
            </a:r>
            <a:r>
              <a:rPr lang="en-US" dirty="0"/>
              <a:t>roliferation of </a:t>
            </a:r>
            <a:r>
              <a:rPr lang="en-US" dirty="0">
                <a:solidFill>
                  <a:srgbClr val="FFC000"/>
                </a:solidFill>
              </a:rPr>
              <a:t>p</a:t>
            </a:r>
            <a:r>
              <a:rPr lang="en-US" dirty="0"/>
              <a:t>yramids</a:t>
            </a:r>
          </a:p>
          <a:p>
            <a:pPr>
              <a:buClr>
                <a:schemeClr val="tx1"/>
              </a:buClr>
              <a:defRPr/>
            </a:pPr>
            <a:r>
              <a:rPr lang="en-US" dirty="0">
                <a:solidFill>
                  <a:srgbClr val="FFC000"/>
                </a:solidFill>
              </a:rPr>
              <a:t>p</a:t>
            </a:r>
            <a:r>
              <a:rPr lang="en-US" dirty="0"/>
              <a:t>oor </a:t>
            </a:r>
            <a:r>
              <a:rPr lang="en-US" dirty="0">
                <a:solidFill>
                  <a:srgbClr val="FFC000"/>
                </a:solidFill>
              </a:rPr>
              <a:t>e</a:t>
            </a:r>
            <a:r>
              <a:rPr lang="en-US" dirty="0"/>
              <a:t>conomic </a:t>
            </a:r>
            <a:r>
              <a:rPr lang="en-US" dirty="0">
                <a:solidFill>
                  <a:srgbClr val="FFC000"/>
                </a:solidFill>
              </a:rPr>
              <a:t>t</a:t>
            </a:r>
            <a:r>
              <a:rPr lang="en-US" dirty="0"/>
              <a:t>imes</a:t>
            </a:r>
          </a:p>
        </p:txBody>
      </p:sp>
      <p:sp>
        <p:nvSpPr>
          <p:cNvPr id="5" name="Rounded Rectangular Callout 4">
            <a:extLst>
              <a:ext uri="{FF2B5EF4-FFF2-40B4-BE49-F238E27FC236}">
                <a16:creationId xmlns:a16="http://schemas.microsoft.com/office/drawing/2014/main" id="{47E35872-2D6F-404B-9673-FA4D13BB21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3600" y="5410200"/>
            <a:ext cx="1981200" cy="1066800"/>
          </a:xfrm>
          <a:prstGeom prst="wedgeRoundRectCallout">
            <a:avLst>
              <a:gd name="adj1" fmla="val 93116"/>
              <a:gd name="adj2" fmla="val -222870"/>
              <a:gd name="adj3" fmla="val 16667"/>
            </a:avLst>
          </a:prstGeom>
          <a:solidFill>
            <a:schemeClr val="tx1"/>
          </a:solidFill>
          <a:ln>
            <a:noFill/>
          </a:ln>
          <a:effectLst>
            <a:outerShdw dist="38100" dir="2700000" algn="tl" rotWithShape="0">
              <a:srgbClr val="808080">
                <a:alpha val="39998"/>
              </a:srgbClr>
            </a:outerShdw>
          </a:effectLst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chemeClr val="bg1"/>
                </a:solidFill>
              </a:rPr>
              <a:t>Capitalize </a:t>
            </a:r>
            <a:r>
              <a:rPr lang="en-US" altLang="en-US" sz="2400" i="1">
                <a:solidFill>
                  <a:schemeClr val="bg1"/>
                </a:solidFill>
                <a:latin typeface="Arial Black" panose="020B0A04020102020204" pitchFamily="34" charset="0"/>
              </a:rPr>
              <a:t>these</a:t>
            </a:r>
            <a:r>
              <a:rPr lang="en-US" altLang="en-US" sz="2400" i="1">
                <a:solidFill>
                  <a:schemeClr val="bg1"/>
                </a:solidFill>
              </a:rPr>
              <a:t>!</a:t>
            </a:r>
          </a:p>
        </p:txBody>
      </p:sp>
      <p:sp>
        <p:nvSpPr>
          <p:cNvPr id="6" name="Rounded Rectangular Callout 5">
            <a:extLst>
              <a:ext uri="{FF2B5EF4-FFF2-40B4-BE49-F238E27FC236}">
                <a16:creationId xmlns:a16="http://schemas.microsoft.com/office/drawing/2014/main" id="{85F48B8E-99CB-4EC6-8287-239AE1EAA9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5800" y="5334000"/>
            <a:ext cx="2743200" cy="1143000"/>
          </a:xfrm>
          <a:prstGeom prst="wedgeRoundRectCallout">
            <a:avLst>
              <a:gd name="adj1" fmla="val -88375"/>
              <a:gd name="adj2" fmla="val -202005"/>
              <a:gd name="adj3" fmla="val 16667"/>
            </a:avLst>
          </a:prstGeom>
          <a:solidFill>
            <a:schemeClr val="tx1"/>
          </a:solidFill>
          <a:ln>
            <a:noFill/>
          </a:ln>
          <a:effectLst>
            <a:outerShdw dist="38100" dir="2700000" algn="tl" rotWithShape="0">
              <a:srgbClr val="808080">
                <a:alpha val="39998"/>
              </a:srgbClr>
            </a:outerShdw>
          </a:effectLst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chemeClr val="bg1"/>
                </a:solidFill>
              </a:rPr>
              <a:t>But use </a:t>
            </a:r>
            <a:r>
              <a:rPr lang="en-US" altLang="en-US" sz="2400" i="1">
                <a:solidFill>
                  <a:schemeClr val="bg1"/>
                </a:solidFill>
                <a:latin typeface="Arial Black" panose="020B0A04020102020204" pitchFamily="34" charset="0"/>
              </a:rPr>
              <a:t>lower case </a:t>
            </a:r>
            <a:r>
              <a:rPr lang="en-US" altLang="en-US" sz="2400">
                <a:solidFill>
                  <a:schemeClr val="bg1"/>
                </a:solidFill>
              </a:rPr>
              <a:t>for </a:t>
            </a:r>
            <a:r>
              <a:rPr lang="en-US" altLang="en-US" sz="2400" i="1">
                <a:solidFill>
                  <a:schemeClr val="bg1"/>
                </a:solidFill>
                <a:latin typeface="Arial Black" panose="020B0A04020102020204" pitchFamily="34" charset="0"/>
              </a:rPr>
              <a:t>these</a:t>
            </a:r>
            <a:r>
              <a:rPr lang="en-US" altLang="en-US" sz="2400" i="1">
                <a:solidFill>
                  <a:schemeClr val="bg1"/>
                </a:solidFill>
              </a:rPr>
              <a:t>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iterate type="wd">
                                    <p:tmAbs val="2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54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iterate type="wd">
                                    <p:tmAbs val="2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  <p:bldP spid="4" grpId="0" build="p"/>
      <p:bldP spid="5" grpId="0" animBg="1"/>
      <p:bldP spid="5" grpId="1" animBg="1"/>
      <p:bldP spid="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point01.jpg">
            <a:extLst>
              <a:ext uri="{FF2B5EF4-FFF2-40B4-BE49-F238E27FC236}">
                <a16:creationId xmlns:a16="http://schemas.microsoft.com/office/drawing/2014/main" id="{44CA8D19-D825-48A2-A715-BA241383EC3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2286000"/>
            <a:ext cx="2436813" cy="394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 descr="point01.jpg">
            <a:extLst>
              <a:ext uri="{FF2B5EF4-FFF2-40B4-BE49-F238E27FC236}">
                <a16:creationId xmlns:a16="http://schemas.microsoft.com/office/drawing/2014/main" id="{5C988B38-D599-4D2E-9A30-1EC27ED0D87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2286000"/>
            <a:ext cx="2438400" cy="392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04BECDC-EEEB-456C-A1FC-D3859339B8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Regions of the Country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1DD98A-C8F4-4AF3-A76D-2D49BA2887C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2438400"/>
            <a:ext cx="2971800" cy="3200400"/>
          </a:xfrm>
        </p:spPr>
        <p:txBody>
          <a:bodyPr/>
          <a:lstStyle/>
          <a:p>
            <a:pPr>
              <a:buClr>
                <a:schemeClr val="tx1"/>
              </a:buClr>
              <a:defRPr/>
            </a:pPr>
            <a:r>
              <a:rPr lang="en-US" dirty="0"/>
              <a:t>the </a:t>
            </a:r>
            <a:r>
              <a:rPr lang="en-US" u="sng" dirty="0">
                <a:solidFill>
                  <a:srgbClr val="FFC000"/>
                </a:solidFill>
                <a:latin typeface="Arial Black" pitchFamily="34" charset="0"/>
              </a:rPr>
              <a:t>S</a:t>
            </a:r>
            <a:r>
              <a:rPr lang="en-US" dirty="0"/>
              <a:t>outh</a:t>
            </a:r>
          </a:p>
          <a:p>
            <a:pPr>
              <a:buClr>
                <a:schemeClr val="tx1"/>
              </a:buClr>
              <a:defRPr/>
            </a:pPr>
            <a:r>
              <a:rPr lang="en-US" dirty="0"/>
              <a:t>the </a:t>
            </a:r>
            <a:r>
              <a:rPr lang="en-US" u="sng" dirty="0">
                <a:solidFill>
                  <a:srgbClr val="FFC000"/>
                </a:solidFill>
                <a:latin typeface="Arial Black" pitchFamily="34" charset="0"/>
              </a:rPr>
              <a:t>N</a:t>
            </a:r>
            <a:r>
              <a:rPr lang="en-US" dirty="0"/>
              <a:t>ortheast</a:t>
            </a:r>
          </a:p>
          <a:p>
            <a:pPr>
              <a:buClr>
                <a:schemeClr val="tx1"/>
              </a:buClr>
              <a:defRPr/>
            </a:pPr>
            <a:r>
              <a:rPr lang="en-US" dirty="0"/>
              <a:t>the </a:t>
            </a:r>
            <a:r>
              <a:rPr lang="en-US" u="sng" dirty="0">
                <a:solidFill>
                  <a:srgbClr val="FFC000"/>
                </a:solidFill>
                <a:latin typeface="Arial Black" pitchFamily="34" charset="0"/>
              </a:rPr>
              <a:t>W</a:t>
            </a:r>
            <a:r>
              <a:rPr lang="en-US" dirty="0"/>
              <a:t>est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9CB9D2D-1FE2-45B9-B6F8-00887EDE5D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562600" y="2438400"/>
            <a:ext cx="3352800" cy="3200400"/>
          </a:xfrm>
        </p:spPr>
        <p:txBody>
          <a:bodyPr/>
          <a:lstStyle/>
          <a:p>
            <a:pPr>
              <a:buClr>
                <a:schemeClr val="tx1"/>
              </a:buClr>
              <a:defRPr/>
            </a:pPr>
            <a:r>
              <a:rPr lang="en-US" dirty="0"/>
              <a:t>the </a:t>
            </a:r>
            <a:r>
              <a:rPr lang="en-US" dirty="0">
                <a:solidFill>
                  <a:srgbClr val="FFC000"/>
                </a:solidFill>
              </a:rPr>
              <a:t>s</a:t>
            </a:r>
            <a:r>
              <a:rPr lang="en-US" dirty="0"/>
              <a:t>outh exit</a:t>
            </a:r>
          </a:p>
          <a:p>
            <a:pPr>
              <a:buClr>
                <a:schemeClr val="tx1"/>
              </a:buClr>
              <a:defRPr/>
            </a:pPr>
            <a:r>
              <a:rPr lang="en-US" dirty="0"/>
              <a:t>blowing from the</a:t>
            </a:r>
            <a:r>
              <a:rPr lang="en-US" dirty="0">
                <a:solidFill>
                  <a:srgbClr val="FFC000"/>
                </a:solidFill>
              </a:rPr>
              <a:t> n</a:t>
            </a:r>
            <a:r>
              <a:rPr lang="en-US" dirty="0"/>
              <a:t>ortheast</a:t>
            </a:r>
          </a:p>
          <a:p>
            <a:pPr>
              <a:buClr>
                <a:schemeClr val="tx1"/>
              </a:buClr>
              <a:defRPr/>
            </a:pPr>
            <a:r>
              <a:rPr lang="en-US" dirty="0">
                <a:solidFill>
                  <a:srgbClr val="FFC000"/>
                </a:solidFill>
              </a:rPr>
              <a:t>w</a:t>
            </a:r>
            <a:r>
              <a:rPr lang="en-US" dirty="0"/>
              <a:t>est of the mall</a:t>
            </a:r>
          </a:p>
        </p:txBody>
      </p:sp>
      <p:sp>
        <p:nvSpPr>
          <p:cNvPr id="5" name="Rounded Rectangular Callout 4">
            <a:extLst>
              <a:ext uri="{FF2B5EF4-FFF2-40B4-BE49-F238E27FC236}">
                <a16:creationId xmlns:a16="http://schemas.microsoft.com/office/drawing/2014/main" id="{267FCDDF-02B5-4562-BB34-2A1D794C0E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3600" y="5410200"/>
            <a:ext cx="1981200" cy="1066800"/>
          </a:xfrm>
          <a:prstGeom prst="wedgeRoundRectCallout">
            <a:avLst>
              <a:gd name="adj1" fmla="val 46190"/>
              <a:gd name="adj2" fmla="val -194301"/>
              <a:gd name="adj3" fmla="val 16667"/>
            </a:avLst>
          </a:prstGeom>
          <a:solidFill>
            <a:schemeClr val="tx1"/>
          </a:solidFill>
          <a:ln>
            <a:noFill/>
          </a:ln>
          <a:effectLst>
            <a:outerShdw dist="38100" dir="2700000" algn="tl" rotWithShape="0">
              <a:srgbClr val="808080">
                <a:alpha val="39998"/>
              </a:srgbClr>
            </a:outerShdw>
          </a:effectLst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chemeClr val="bg1"/>
                </a:solidFill>
              </a:rPr>
              <a:t>Capitalize </a:t>
            </a:r>
            <a:r>
              <a:rPr lang="en-US" altLang="en-US" sz="2400" i="1">
                <a:solidFill>
                  <a:schemeClr val="bg1"/>
                </a:solidFill>
                <a:latin typeface="Arial Black" panose="020B0A04020102020204" pitchFamily="34" charset="0"/>
              </a:rPr>
              <a:t>these</a:t>
            </a:r>
            <a:r>
              <a:rPr lang="en-US" altLang="en-US" sz="2400" i="1">
                <a:solidFill>
                  <a:schemeClr val="bg1"/>
                </a:solidFill>
              </a:rPr>
              <a:t>!</a:t>
            </a:r>
          </a:p>
        </p:txBody>
      </p:sp>
      <p:sp>
        <p:nvSpPr>
          <p:cNvPr id="6" name="Rounded Rectangular Callout 5">
            <a:extLst>
              <a:ext uri="{FF2B5EF4-FFF2-40B4-BE49-F238E27FC236}">
                <a16:creationId xmlns:a16="http://schemas.microsoft.com/office/drawing/2014/main" id="{69159619-5077-4D5B-B72A-116895C251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5486400"/>
            <a:ext cx="2743200" cy="1143000"/>
          </a:xfrm>
          <a:prstGeom prst="wedgeRoundRectCallout">
            <a:avLst>
              <a:gd name="adj1" fmla="val -75597"/>
              <a:gd name="adj2" fmla="val -188671"/>
              <a:gd name="adj3" fmla="val 16667"/>
            </a:avLst>
          </a:prstGeom>
          <a:solidFill>
            <a:schemeClr val="tx1"/>
          </a:solidFill>
          <a:ln>
            <a:noFill/>
          </a:ln>
          <a:effectLst>
            <a:outerShdw dist="38100" dir="2700000" algn="tl" rotWithShape="0">
              <a:srgbClr val="808080">
                <a:alpha val="39998"/>
              </a:srgbClr>
            </a:outerShdw>
          </a:effectLst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chemeClr val="bg1"/>
                </a:solidFill>
              </a:rPr>
              <a:t>But use </a:t>
            </a:r>
            <a:r>
              <a:rPr lang="en-US" altLang="en-US" sz="2400" i="1">
                <a:solidFill>
                  <a:schemeClr val="bg1"/>
                </a:solidFill>
                <a:latin typeface="Arial Black" panose="020B0A04020102020204" pitchFamily="34" charset="0"/>
              </a:rPr>
              <a:t>lower case </a:t>
            </a:r>
            <a:r>
              <a:rPr lang="en-US" altLang="en-US" sz="2400">
                <a:solidFill>
                  <a:schemeClr val="bg1"/>
                </a:solidFill>
              </a:rPr>
              <a:t>for </a:t>
            </a:r>
            <a:r>
              <a:rPr lang="en-US" altLang="en-US" sz="2400" i="1">
                <a:solidFill>
                  <a:schemeClr val="bg1"/>
                </a:solidFill>
                <a:latin typeface="Arial Black" panose="020B0A04020102020204" pitchFamily="34" charset="0"/>
              </a:rPr>
              <a:t>these</a:t>
            </a:r>
            <a:r>
              <a:rPr lang="en-US" altLang="en-US" sz="2400" i="1">
                <a:solidFill>
                  <a:schemeClr val="bg1"/>
                </a:solidFill>
              </a:rPr>
              <a:t>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iterate type="wd">
                                    <p:tmAbs val="2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54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iterate type="wd">
                                    <p:tmAbs val="2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  <p:bldP spid="4" grpId="0" build="p"/>
      <p:bldP spid="5" grpId="0" animBg="1"/>
      <p:bldP spid="5" grpId="1" animBg="1"/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oint01b.JPG">
            <a:extLst>
              <a:ext uri="{FF2B5EF4-FFF2-40B4-BE49-F238E27FC236}">
                <a16:creationId xmlns:a16="http://schemas.microsoft.com/office/drawing/2014/main" id="{24F5D05E-13A0-49B7-A9DE-BA0965B0A49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04800"/>
            <a:ext cx="3505200" cy="568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ounded Rectangular Callout 2">
            <a:extLst>
              <a:ext uri="{FF2B5EF4-FFF2-40B4-BE49-F238E27FC236}">
                <a16:creationId xmlns:a16="http://schemas.microsoft.com/office/drawing/2014/main" id="{4CE74F50-0AC2-4267-914D-6CBF11C496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2667000"/>
            <a:ext cx="3352800" cy="3505200"/>
          </a:xfrm>
          <a:prstGeom prst="wedgeRoundRectCallout">
            <a:avLst>
              <a:gd name="adj1" fmla="val -110384"/>
              <a:gd name="adj2" fmla="val -53185"/>
              <a:gd name="adj3" fmla="val 16667"/>
            </a:avLst>
          </a:prstGeom>
          <a:solidFill>
            <a:schemeClr val="tx1"/>
          </a:solidFill>
          <a:ln w="25400" algn="ctr">
            <a:noFill/>
            <a:miter lim="800000"/>
            <a:headEnd/>
            <a:tailEnd/>
          </a:ln>
          <a:effectLst>
            <a:outerShdw dist="38100" dir="2700000" algn="tl" rotWithShape="0">
              <a:srgbClr val="808080">
                <a:alpha val="39999"/>
              </a:srgbClr>
            </a:outerShdw>
          </a:effec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chemeClr val="bg1"/>
                </a:solidFill>
                <a:cs typeface="Arial" pitchFamily="34" charset="0"/>
              </a:rPr>
              <a:t>This presentation covers capitalizing the</a:t>
            </a:r>
            <a:r>
              <a:rPr lang="en-US" sz="2400" dirty="0">
                <a:solidFill>
                  <a:schemeClr val="bg1"/>
                </a:solidFill>
                <a:latin typeface="Arial Black" pitchFamily="34" charset="0"/>
                <a:cs typeface="Arial" pitchFamily="34" charset="0"/>
              </a:rPr>
              <a:t> </a:t>
            </a:r>
            <a:r>
              <a:rPr lang="en-US" sz="2400" i="1" dirty="0">
                <a:solidFill>
                  <a:schemeClr val="bg1"/>
                </a:solidFill>
                <a:latin typeface="Arial Black" pitchFamily="34" charset="0"/>
                <a:cs typeface="Arial" pitchFamily="34" charset="0"/>
              </a:rPr>
              <a:t>first letter </a:t>
            </a:r>
            <a:r>
              <a:rPr lang="en-US" sz="2400" dirty="0">
                <a:solidFill>
                  <a:schemeClr val="bg1"/>
                </a:solidFill>
                <a:cs typeface="Arial" pitchFamily="34" charset="0"/>
              </a:rPr>
              <a:t>of the</a:t>
            </a:r>
            <a:r>
              <a:rPr lang="en-US" sz="2400" dirty="0">
                <a:solidFill>
                  <a:schemeClr val="bg1"/>
                </a:solidFill>
                <a:latin typeface="Arial Black" pitchFamily="34" charset="0"/>
                <a:cs typeface="Arial" pitchFamily="34" charset="0"/>
              </a:rPr>
              <a:t> </a:t>
            </a:r>
            <a:r>
              <a:rPr lang="en-US" sz="2400" i="1" dirty="0">
                <a:solidFill>
                  <a:schemeClr val="bg1"/>
                </a:solidFill>
                <a:latin typeface="Arial Black" pitchFamily="34" charset="0"/>
                <a:cs typeface="Arial" pitchFamily="34" charset="0"/>
              </a:rPr>
              <a:t>first word </a:t>
            </a:r>
            <a:r>
              <a:rPr lang="en-US" sz="2400" dirty="0">
                <a:solidFill>
                  <a:schemeClr val="bg1"/>
                </a:solidFill>
                <a:cs typeface="Arial" pitchFamily="34" charset="0"/>
              </a:rPr>
              <a:t>of a sentence, the pronoun</a:t>
            </a:r>
            <a:r>
              <a:rPr lang="en-US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>
                <a:solidFill>
                  <a:schemeClr val="bg1"/>
                </a:solidFill>
                <a:latin typeface="Garamond" pitchFamily="18" charset="0"/>
                <a:cs typeface="Times New Roman" pitchFamily="18" charset="0"/>
              </a:rPr>
              <a:t>I </a:t>
            </a:r>
            <a:r>
              <a:rPr lang="en-US" sz="2800" dirty="0">
                <a:solidFill>
                  <a:schemeClr val="bg1"/>
                </a:solidFill>
                <a:cs typeface="Arial" pitchFamily="34" charset="0"/>
              </a:rPr>
              <a:t>, and</a:t>
            </a:r>
            <a:r>
              <a:rPr lang="en-US" sz="2800" b="1" i="1" dirty="0">
                <a:solidFill>
                  <a:schemeClr val="bg1"/>
                </a:solidFill>
                <a:latin typeface="Garamond" pitchFamily="18" charset="0"/>
                <a:cs typeface="Times New Roman" pitchFamily="18" charset="0"/>
              </a:rPr>
              <a:t> </a:t>
            </a:r>
            <a:r>
              <a:rPr lang="en-US" sz="2400" i="1" dirty="0">
                <a:solidFill>
                  <a:schemeClr val="bg1"/>
                </a:solidFill>
                <a:latin typeface="Arial Black" pitchFamily="34" charset="0"/>
                <a:cs typeface="Arial" pitchFamily="34" charset="0"/>
              </a:rPr>
              <a:t>proper nouns</a:t>
            </a:r>
            <a:r>
              <a:rPr lang="en-US" sz="2400" dirty="0">
                <a:solidFill>
                  <a:schemeClr val="bg1"/>
                </a:solidFill>
                <a:cs typeface="Arial" pitchFamily="34" charset="0"/>
              </a:rPr>
              <a:t>.</a:t>
            </a:r>
            <a:endParaRPr lang="en-US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iterate type="wd">
                                    <p:tmAbs val="2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point01.jpg">
            <a:extLst>
              <a:ext uri="{FF2B5EF4-FFF2-40B4-BE49-F238E27FC236}">
                <a16:creationId xmlns:a16="http://schemas.microsoft.com/office/drawing/2014/main" id="{C166F9DF-14A7-444E-BF29-1AED9A8B29B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1550" y="2590800"/>
            <a:ext cx="2286000" cy="396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A1FDEE8-3BA4-48BB-AE60-09F98C4673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Course Names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7E4898-5A97-4486-86D4-4C3034A94DE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2438400"/>
            <a:ext cx="3200400" cy="3200400"/>
          </a:xfrm>
        </p:spPr>
        <p:txBody>
          <a:bodyPr/>
          <a:lstStyle/>
          <a:p>
            <a:pPr>
              <a:buClr>
                <a:schemeClr val="tx1"/>
              </a:buClr>
              <a:defRPr/>
            </a:pPr>
            <a:r>
              <a:rPr lang="en-US" u="sng" dirty="0">
                <a:solidFill>
                  <a:srgbClr val="FFC000"/>
                </a:solidFill>
                <a:latin typeface="Arial Black" pitchFamily="34" charset="0"/>
              </a:rPr>
              <a:t>F</a:t>
            </a:r>
            <a:r>
              <a:rPr lang="en-US" dirty="0"/>
              <a:t>undamentals of </a:t>
            </a:r>
            <a:r>
              <a:rPr lang="en-US" u="sng" dirty="0">
                <a:solidFill>
                  <a:srgbClr val="FFC000"/>
                </a:solidFill>
                <a:latin typeface="Arial Black" pitchFamily="34" charset="0"/>
              </a:rPr>
              <a:t>B</a:t>
            </a:r>
            <a:r>
              <a:rPr lang="en-US" dirty="0"/>
              <a:t>iology</a:t>
            </a:r>
          </a:p>
          <a:p>
            <a:pPr>
              <a:buClr>
                <a:schemeClr val="tx1"/>
              </a:buClr>
              <a:defRPr/>
            </a:pPr>
            <a:r>
              <a:rPr lang="en-US" u="sng" dirty="0">
                <a:solidFill>
                  <a:srgbClr val="FFC000"/>
                </a:solidFill>
                <a:latin typeface="Arial Black" pitchFamily="34" charset="0"/>
              </a:rPr>
              <a:t>I</a:t>
            </a:r>
            <a:r>
              <a:rPr lang="en-US" dirty="0"/>
              <a:t>ntermediate </a:t>
            </a:r>
            <a:r>
              <a:rPr lang="en-US" u="sng" dirty="0">
                <a:solidFill>
                  <a:srgbClr val="FFC000"/>
                </a:solidFill>
                <a:latin typeface="Arial Black" pitchFamily="34" charset="0"/>
              </a:rPr>
              <a:t>A</a:t>
            </a:r>
            <a:r>
              <a:rPr lang="en-US" dirty="0"/>
              <a:t>lgebra </a:t>
            </a:r>
          </a:p>
          <a:p>
            <a:pPr>
              <a:buClr>
                <a:schemeClr val="tx1"/>
              </a:buClr>
              <a:defRPr/>
            </a:pPr>
            <a:r>
              <a:rPr lang="en-US" u="sng" dirty="0">
                <a:solidFill>
                  <a:srgbClr val="FFC000"/>
                </a:solidFill>
                <a:latin typeface="Arial Black" pitchFamily="34" charset="0"/>
              </a:rPr>
              <a:t>H</a:t>
            </a:r>
            <a:r>
              <a:rPr lang="en-US" dirty="0"/>
              <a:t>onors </a:t>
            </a:r>
            <a:r>
              <a:rPr lang="en-US" u="sng" dirty="0">
                <a:solidFill>
                  <a:srgbClr val="FFC000"/>
                </a:solidFill>
                <a:latin typeface="Arial Black" pitchFamily="34" charset="0"/>
              </a:rPr>
              <a:t>L</a:t>
            </a:r>
            <a:r>
              <a:rPr lang="en-US" dirty="0"/>
              <a:t>iterature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1C933F2-9417-4FFE-A5CF-548E01C6CE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13475" y="2590800"/>
            <a:ext cx="3276600" cy="3200400"/>
          </a:xfrm>
        </p:spPr>
        <p:txBody>
          <a:bodyPr/>
          <a:lstStyle/>
          <a:p>
            <a:pPr>
              <a:buClr>
                <a:schemeClr val="tx1"/>
              </a:buClr>
              <a:defRPr/>
            </a:pPr>
            <a:r>
              <a:rPr lang="en-US" dirty="0">
                <a:solidFill>
                  <a:srgbClr val="FFC000"/>
                </a:solidFill>
              </a:rPr>
              <a:t>b</a:t>
            </a:r>
            <a:r>
              <a:rPr lang="en-US" dirty="0"/>
              <a:t>iology</a:t>
            </a:r>
          </a:p>
          <a:p>
            <a:pPr>
              <a:buClr>
                <a:schemeClr val="tx1"/>
              </a:buClr>
              <a:defRPr/>
            </a:pPr>
            <a:r>
              <a:rPr lang="en-US" dirty="0">
                <a:solidFill>
                  <a:srgbClr val="FFC000"/>
                </a:solidFill>
              </a:rPr>
              <a:t>a</a:t>
            </a:r>
            <a:r>
              <a:rPr lang="en-US" dirty="0"/>
              <a:t>lgebra</a:t>
            </a:r>
          </a:p>
          <a:p>
            <a:pPr>
              <a:buClr>
                <a:schemeClr val="tx1"/>
              </a:buClr>
              <a:defRPr/>
            </a:pPr>
            <a:r>
              <a:rPr lang="en-US" dirty="0">
                <a:solidFill>
                  <a:srgbClr val="FFC000"/>
                </a:solidFill>
              </a:rPr>
              <a:t>l</a:t>
            </a:r>
            <a:r>
              <a:rPr lang="en-US" dirty="0"/>
              <a:t>iterature</a:t>
            </a:r>
          </a:p>
        </p:txBody>
      </p:sp>
      <p:sp>
        <p:nvSpPr>
          <p:cNvPr id="5" name="Rounded Rectangular Callout 4">
            <a:extLst>
              <a:ext uri="{FF2B5EF4-FFF2-40B4-BE49-F238E27FC236}">
                <a16:creationId xmlns:a16="http://schemas.microsoft.com/office/drawing/2014/main" id="{407D2BBF-48F2-4176-9376-9C25C98CA6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6013" y="5592763"/>
            <a:ext cx="1981200" cy="1066800"/>
          </a:xfrm>
          <a:prstGeom prst="wedgeRoundRectCallout">
            <a:avLst>
              <a:gd name="adj1" fmla="val 111574"/>
              <a:gd name="adj2" fmla="val -228588"/>
              <a:gd name="adj3" fmla="val 16667"/>
            </a:avLst>
          </a:prstGeom>
          <a:solidFill>
            <a:schemeClr val="tx1"/>
          </a:solidFill>
          <a:ln>
            <a:noFill/>
          </a:ln>
          <a:effectLst>
            <a:outerShdw dist="38100" dir="2700000" algn="tl" rotWithShape="0">
              <a:srgbClr val="808080">
                <a:alpha val="39998"/>
              </a:srgbClr>
            </a:outerShdw>
          </a:effectLst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chemeClr val="bg1"/>
                </a:solidFill>
              </a:rPr>
              <a:t>Capitalize </a:t>
            </a:r>
            <a:r>
              <a:rPr lang="en-US" altLang="en-US" sz="2400" i="1">
                <a:solidFill>
                  <a:schemeClr val="bg1"/>
                </a:solidFill>
                <a:latin typeface="Arial Black" panose="020B0A04020102020204" pitchFamily="34" charset="0"/>
              </a:rPr>
              <a:t>these</a:t>
            </a:r>
            <a:r>
              <a:rPr lang="en-US" altLang="en-US" sz="2400" i="1">
                <a:solidFill>
                  <a:schemeClr val="bg1"/>
                </a:solidFill>
              </a:rPr>
              <a:t>!</a:t>
            </a:r>
          </a:p>
        </p:txBody>
      </p:sp>
      <p:sp>
        <p:nvSpPr>
          <p:cNvPr id="6" name="Rounded Rectangular Callout 5">
            <a:extLst>
              <a:ext uri="{FF2B5EF4-FFF2-40B4-BE49-F238E27FC236}">
                <a16:creationId xmlns:a16="http://schemas.microsoft.com/office/drawing/2014/main" id="{374B651E-AA93-4E90-A8C8-C61241637B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5410200"/>
            <a:ext cx="2743200" cy="1143000"/>
          </a:xfrm>
          <a:prstGeom prst="wedgeRoundRectCallout">
            <a:avLst>
              <a:gd name="adj1" fmla="val -96153"/>
              <a:gd name="adj2" fmla="val -203338"/>
              <a:gd name="adj3" fmla="val 16667"/>
            </a:avLst>
          </a:prstGeom>
          <a:solidFill>
            <a:schemeClr val="tx1"/>
          </a:solidFill>
          <a:ln>
            <a:noFill/>
          </a:ln>
          <a:effectLst>
            <a:outerShdw dist="38100" dir="2700000" algn="tl" rotWithShape="0">
              <a:srgbClr val="808080">
                <a:alpha val="39998"/>
              </a:srgbClr>
            </a:outerShdw>
          </a:effectLst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chemeClr val="bg1"/>
                </a:solidFill>
              </a:rPr>
              <a:t>But use </a:t>
            </a:r>
            <a:r>
              <a:rPr lang="en-US" altLang="en-US" sz="2400" i="1">
                <a:solidFill>
                  <a:schemeClr val="bg1"/>
                </a:solidFill>
                <a:latin typeface="Arial Black" panose="020B0A04020102020204" pitchFamily="34" charset="0"/>
              </a:rPr>
              <a:t>lower case </a:t>
            </a:r>
            <a:r>
              <a:rPr lang="en-US" altLang="en-US" sz="2400">
                <a:solidFill>
                  <a:schemeClr val="bg1"/>
                </a:solidFill>
              </a:rPr>
              <a:t>for </a:t>
            </a:r>
            <a:r>
              <a:rPr lang="en-US" altLang="en-US" sz="2400" i="1">
                <a:solidFill>
                  <a:schemeClr val="bg1"/>
                </a:solidFill>
                <a:latin typeface="Arial Black" panose="020B0A04020102020204" pitchFamily="34" charset="0"/>
              </a:rPr>
              <a:t>these</a:t>
            </a:r>
            <a:r>
              <a:rPr lang="en-US" altLang="en-US" sz="2400" i="1">
                <a:solidFill>
                  <a:schemeClr val="bg1"/>
                </a:solidFill>
              </a:rPr>
              <a:t>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iterate type="wd">
                                    <p:tmAbs val="2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49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iterate type="wd">
                                    <p:tmAbs val="2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  <p:bldP spid="4" grpId="0" build="p"/>
      <p:bldP spid="5" grpId="0" animBg="1"/>
      <p:bldP spid="5" grpId="1" animBg="1"/>
      <p:bldP spid="6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point01.jpg">
            <a:extLst>
              <a:ext uri="{FF2B5EF4-FFF2-40B4-BE49-F238E27FC236}">
                <a16:creationId xmlns:a16="http://schemas.microsoft.com/office/drawing/2014/main" id="{6628742E-A98F-4B48-A6C3-9BE86D65E55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2286000"/>
            <a:ext cx="2206625" cy="394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 descr="point01.jpg">
            <a:extLst>
              <a:ext uri="{FF2B5EF4-FFF2-40B4-BE49-F238E27FC236}">
                <a16:creationId xmlns:a16="http://schemas.microsoft.com/office/drawing/2014/main" id="{8C4069E0-BE1F-48A4-930B-E116CD4E975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2155825"/>
            <a:ext cx="2286000" cy="409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4DECE5D-DD7B-4F3D-9685-12DA13BF74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Titles of Works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2D7149-EB5E-424C-B045-1543F64193B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2438400"/>
            <a:ext cx="2971800" cy="3200400"/>
          </a:xfrm>
        </p:spPr>
        <p:txBody>
          <a:bodyPr/>
          <a:lstStyle/>
          <a:p>
            <a:pPr>
              <a:buClr>
                <a:schemeClr val="tx1"/>
              </a:buClr>
              <a:defRPr/>
            </a:pPr>
            <a:r>
              <a:rPr lang="en-US" i="1" u="sng" dirty="0">
                <a:solidFill>
                  <a:srgbClr val="FFC000"/>
                </a:solidFill>
                <a:latin typeface="Arial Black" pitchFamily="34" charset="0"/>
              </a:rPr>
              <a:t>M</a:t>
            </a:r>
            <a:r>
              <a:rPr lang="en-US" i="1" dirty="0"/>
              <a:t>oby-</a:t>
            </a:r>
            <a:r>
              <a:rPr lang="en-US" i="1" u="sng" dirty="0">
                <a:solidFill>
                  <a:srgbClr val="FFC000"/>
                </a:solidFill>
                <a:latin typeface="Arial Black" pitchFamily="34" charset="0"/>
              </a:rPr>
              <a:t>D</a:t>
            </a:r>
            <a:r>
              <a:rPr lang="en-US" i="1" dirty="0"/>
              <a:t>ick</a:t>
            </a:r>
          </a:p>
          <a:p>
            <a:pPr>
              <a:buClr>
                <a:schemeClr val="tx1"/>
              </a:buClr>
              <a:defRPr/>
            </a:pPr>
            <a:r>
              <a:rPr lang="en-US" i="1" u="sng" dirty="0">
                <a:solidFill>
                  <a:srgbClr val="FFC000"/>
                </a:solidFill>
                <a:latin typeface="Arial Black" pitchFamily="34" charset="0"/>
              </a:rPr>
              <a:t>A</a:t>
            </a:r>
            <a:r>
              <a:rPr lang="en-US" i="1" dirty="0"/>
              <a:t>liens</a:t>
            </a:r>
            <a:r>
              <a:rPr lang="en-US" dirty="0"/>
              <a:t> </a:t>
            </a:r>
          </a:p>
          <a:p>
            <a:pPr>
              <a:buClr>
                <a:schemeClr val="tx1"/>
              </a:buClr>
              <a:defRPr/>
            </a:pPr>
            <a:r>
              <a:rPr lang="en-US" i="1" u="sng" dirty="0">
                <a:solidFill>
                  <a:srgbClr val="FFC000"/>
                </a:solidFill>
                <a:latin typeface="Arial Black" pitchFamily="34" charset="0"/>
              </a:rPr>
              <a:t>T</a:t>
            </a:r>
            <a:r>
              <a:rPr lang="en-US" i="1" dirty="0"/>
              <a:t>hriller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3F8EA3B-6C92-4B7E-8781-51A6D7A679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562600" y="2438400"/>
            <a:ext cx="3276600" cy="3200400"/>
          </a:xfrm>
        </p:spPr>
        <p:txBody>
          <a:bodyPr/>
          <a:lstStyle/>
          <a:p>
            <a:pPr>
              <a:buClr>
                <a:schemeClr val="tx1"/>
              </a:buClr>
              <a:defRPr/>
            </a:pPr>
            <a:r>
              <a:rPr lang="en-US" dirty="0"/>
              <a:t>a thick </a:t>
            </a:r>
            <a:r>
              <a:rPr lang="en-US" dirty="0">
                <a:solidFill>
                  <a:srgbClr val="FFC000"/>
                </a:solidFill>
              </a:rPr>
              <a:t>n</a:t>
            </a:r>
            <a:r>
              <a:rPr lang="en-US" dirty="0"/>
              <a:t>ovel</a:t>
            </a:r>
          </a:p>
          <a:p>
            <a:pPr>
              <a:buClr>
                <a:schemeClr val="tx1"/>
              </a:buClr>
              <a:defRPr/>
            </a:pPr>
            <a:r>
              <a:rPr lang="en-US" dirty="0"/>
              <a:t>the best </a:t>
            </a:r>
            <a:r>
              <a:rPr lang="en-US" dirty="0">
                <a:solidFill>
                  <a:srgbClr val="FFC000"/>
                </a:solidFill>
              </a:rPr>
              <a:t>m</a:t>
            </a:r>
            <a:r>
              <a:rPr lang="en-US" dirty="0"/>
              <a:t>ovie ever made</a:t>
            </a:r>
          </a:p>
          <a:p>
            <a:pPr>
              <a:buClr>
                <a:schemeClr val="tx1"/>
              </a:buClr>
              <a:defRPr/>
            </a:pPr>
            <a:r>
              <a:rPr lang="en-US" dirty="0"/>
              <a:t>a dance </a:t>
            </a:r>
            <a:r>
              <a:rPr lang="en-US" dirty="0">
                <a:solidFill>
                  <a:srgbClr val="FFC000"/>
                </a:solidFill>
              </a:rPr>
              <a:t>a</a:t>
            </a:r>
            <a:r>
              <a:rPr lang="en-US" dirty="0"/>
              <a:t>lbum</a:t>
            </a:r>
          </a:p>
        </p:txBody>
      </p:sp>
      <p:sp>
        <p:nvSpPr>
          <p:cNvPr id="5" name="Rounded Rectangular Callout 4">
            <a:extLst>
              <a:ext uri="{FF2B5EF4-FFF2-40B4-BE49-F238E27FC236}">
                <a16:creationId xmlns:a16="http://schemas.microsoft.com/office/drawing/2014/main" id="{0EDDEF37-AA60-4B5E-A3CC-521594AFF3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4800600"/>
            <a:ext cx="1981200" cy="1066800"/>
          </a:xfrm>
          <a:prstGeom prst="wedgeRoundRectCallout">
            <a:avLst>
              <a:gd name="adj1" fmla="val 69269"/>
              <a:gd name="adj2" fmla="val -208588"/>
              <a:gd name="adj3" fmla="val 16667"/>
            </a:avLst>
          </a:prstGeom>
          <a:solidFill>
            <a:schemeClr val="tx1"/>
          </a:solidFill>
          <a:ln>
            <a:noFill/>
          </a:ln>
          <a:effectLst>
            <a:outerShdw dist="38100" dir="2700000" algn="tl" rotWithShape="0">
              <a:srgbClr val="808080">
                <a:alpha val="39998"/>
              </a:srgbClr>
            </a:outerShdw>
          </a:effectLst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chemeClr val="bg1"/>
                </a:solidFill>
              </a:rPr>
              <a:t>Capitalize </a:t>
            </a:r>
            <a:r>
              <a:rPr lang="en-US" altLang="en-US" sz="2400" i="1">
                <a:solidFill>
                  <a:schemeClr val="bg1"/>
                </a:solidFill>
                <a:latin typeface="Arial Black" panose="020B0A04020102020204" pitchFamily="34" charset="0"/>
              </a:rPr>
              <a:t>these</a:t>
            </a:r>
            <a:r>
              <a:rPr lang="en-US" altLang="en-US" sz="2400" i="1">
                <a:solidFill>
                  <a:schemeClr val="bg1"/>
                </a:solidFill>
              </a:rPr>
              <a:t>!</a:t>
            </a:r>
          </a:p>
        </p:txBody>
      </p:sp>
      <p:sp>
        <p:nvSpPr>
          <p:cNvPr id="6" name="Rounded Rectangular Callout 5">
            <a:extLst>
              <a:ext uri="{FF2B5EF4-FFF2-40B4-BE49-F238E27FC236}">
                <a16:creationId xmlns:a16="http://schemas.microsoft.com/office/drawing/2014/main" id="{847B862F-F31C-438C-8C7E-2AF1381597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0600" y="4953000"/>
            <a:ext cx="2743200" cy="1143000"/>
          </a:xfrm>
          <a:prstGeom prst="wedgeRoundRectCallout">
            <a:avLst>
              <a:gd name="adj1" fmla="val -47264"/>
              <a:gd name="adj2" fmla="val -220671"/>
              <a:gd name="adj3" fmla="val 16667"/>
            </a:avLst>
          </a:prstGeom>
          <a:solidFill>
            <a:schemeClr val="tx1"/>
          </a:solidFill>
          <a:ln>
            <a:noFill/>
          </a:ln>
          <a:effectLst>
            <a:outerShdw dist="38100" dir="2700000" algn="tl" rotWithShape="0">
              <a:srgbClr val="808080">
                <a:alpha val="39998"/>
              </a:srgbClr>
            </a:outerShdw>
          </a:effectLst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chemeClr val="bg1"/>
                </a:solidFill>
              </a:rPr>
              <a:t>But use </a:t>
            </a:r>
            <a:r>
              <a:rPr lang="en-US" altLang="en-US" sz="2400" i="1">
                <a:solidFill>
                  <a:schemeClr val="bg1"/>
                </a:solidFill>
                <a:latin typeface="Arial Black" panose="020B0A04020102020204" pitchFamily="34" charset="0"/>
              </a:rPr>
              <a:t>lower case </a:t>
            </a:r>
            <a:r>
              <a:rPr lang="en-US" altLang="en-US" sz="2400">
                <a:solidFill>
                  <a:schemeClr val="bg1"/>
                </a:solidFill>
              </a:rPr>
              <a:t>for </a:t>
            </a:r>
            <a:r>
              <a:rPr lang="en-US" altLang="en-US" sz="2400" i="1">
                <a:solidFill>
                  <a:schemeClr val="bg1"/>
                </a:solidFill>
                <a:latin typeface="Arial Black" panose="020B0A04020102020204" pitchFamily="34" charset="0"/>
              </a:rPr>
              <a:t>these</a:t>
            </a:r>
            <a:r>
              <a:rPr lang="en-US" altLang="en-US" sz="2400" i="1">
                <a:solidFill>
                  <a:schemeClr val="bg1"/>
                </a:solidFill>
              </a:rPr>
              <a:t>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iterate type="wd">
                                    <p:tmAbs val="2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54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iterate type="wd">
                                    <p:tmAbs val="2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  <p:bldP spid="4" grpId="0" build="p"/>
      <p:bldP spid="5" grpId="0" animBg="1"/>
      <p:bldP spid="5" grpId="1" animBg="1"/>
      <p:bldP spid="6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729AD52-9E6C-4305-9A01-4370B4A1B9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/>
          <a:lstStyle/>
          <a:p>
            <a:pPr>
              <a:defRPr/>
            </a:pPr>
            <a:r>
              <a:rPr lang="en-US" b="0" dirty="0"/>
              <a:t>Quick Test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FED4A56-EFD7-4EE0-BB42-8B138C0E5F88}"/>
              </a:ext>
            </a:extLst>
          </p:cNvPr>
          <p:cNvSpPr txBox="1"/>
          <p:nvPr/>
        </p:nvSpPr>
        <p:spPr>
          <a:xfrm>
            <a:off x="762000" y="1676400"/>
            <a:ext cx="7620000" cy="2209800"/>
          </a:xfrm>
          <a:prstGeom prst="rect">
            <a:avLst/>
          </a:prstGeom>
          <a:noFill/>
        </p:spPr>
        <p:txBody>
          <a:bodyPr anchor="ctr"/>
          <a:lstStyle/>
          <a:p>
            <a:pPr eaLnBrk="1" hangingPunct="1">
              <a:defRPr/>
            </a:pPr>
            <a:r>
              <a:rPr lang="en-US" sz="28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Directions: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 In the items that follow, choose the option that corrects an error in the underlined portion(s). If no error exists, choose “No change is necessary.”</a:t>
            </a:r>
          </a:p>
        </p:txBody>
      </p:sp>
      <p:pic>
        <p:nvPicPr>
          <p:cNvPr id="6" name="Picture 5" descr="copyright.jpg">
            <a:extLst>
              <a:ext uri="{FF2B5EF4-FFF2-40B4-BE49-F238E27FC236}">
                <a16:creationId xmlns:a16="http://schemas.microsoft.com/office/drawing/2014/main" id="{366A35C8-BE3D-463F-87AA-B1947E70A60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3429000"/>
            <a:ext cx="1752600" cy="3205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ounded Rectangular Callout 6">
            <a:extLst>
              <a:ext uri="{FF2B5EF4-FFF2-40B4-BE49-F238E27FC236}">
                <a16:creationId xmlns:a16="http://schemas.microsoft.com/office/drawing/2014/main" id="{61A75EC0-6BCB-4F41-A6DB-6F5EBD92D2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4600" y="4495800"/>
            <a:ext cx="2133600" cy="1752600"/>
          </a:xfrm>
          <a:prstGeom prst="wedgeRoundRectCallout">
            <a:avLst>
              <a:gd name="adj1" fmla="val 119639"/>
              <a:gd name="adj2" fmla="val -33796"/>
              <a:gd name="adj3" fmla="val 16667"/>
            </a:avLst>
          </a:prstGeom>
          <a:solidFill>
            <a:schemeClr val="tx1"/>
          </a:solidFill>
          <a:ln>
            <a:noFill/>
          </a:ln>
          <a:effectLst>
            <a:outerShdw dist="38100" dir="2700000" algn="tl" rotWithShape="0">
              <a:srgbClr val="808080">
                <a:alpha val="39998"/>
              </a:srgbClr>
            </a:outerShdw>
          </a:effectLst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chemeClr val="bg1"/>
                </a:solidFill>
              </a:rPr>
              <a:t>Show me what</a:t>
            </a:r>
            <a:r>
              <a:rPr lang="en-US" altLang="en-US" sz="2400" i="1">
                <a:solidFill>
                  <a:schemeClr val="bg1"/>
                </a:solidFill>
                <a:latin typeface="Arial Black" panose="020B0A04020102020204" pitchFamily="34" charset="0"/>
              </a:rPr>
              <a:t> you know</a:t>
            </a:r>
            <a:r>
              <a:rPr lang="en-US" altLang="en-US" sz="2400">
                <a:solidFill>
                  <a:schemeClr val="bg1"/>
                </a:solidFill>
              </a:rPr>
              <a:t>.</a:t>
            </a:r>
            <a:endParaRPr lang="en-US" altLang="en-US" sz="2400" i="1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9451"/>
                            </p:stCondLst>
                            <p:childTnLst>
                              <p:par>
                                <p:cTn id="13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9951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iterate type="wd">
                                    <p:tmAbs val="2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7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9AF00A-38BB-46C0-B188-399879730F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0" dirty="0"/>
              <a:t>Item 1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C6474D6-5235-4C8A-8C28-0195D9EAA1A7}"/>
              </a:ext>
            </a:extLst>
          </p:cNvPr>
          <p:cNvSpPr txBox="1"/>
          <p:nvPr/>
        </p:nvSpPr>
        <p:spPr>
          <a:xfrm>
            <a:off x="533400" y="1600200"/>
            <a:ext cx="8077200" cy="5181600"/>
          </a:xfrm>
          <a:prstGeom prst="rect">
            <a:avLst/>
          </a:prstGeom>
          <a:noFill/>
        </p:spPr>
        <p:txBody>
          <a:bodyPr anchor="ctr"/>
          <a:lstStyle/>
          <a:p>
            <a:pPr marL="0"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Jeffrey thought he would hate humanities, but </a:t>
            </a:r>
          </a:p>
          <a:p>
            <a:pPr marL="0"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  <a:p>
            <a:pPr marL="0"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once Professor Kimble reached the Italian </a:t>
            </a:r>
          </a:p>
          <a:p>
            <a:pPr marL="0"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  <a:p>
            <a:pPr marL="0"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renaissance, the beautiful marble nudes got </a:t>
            </a:r>
          </a:p>
          <a:p>
            <a:pPr marL="0"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  <a:p>
            <a:pPr marL="0"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Jeffrey’s attention.</a:t>
            </a:r>
          </a:p>
          <a:p>
            <a:pPr marL="0"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  <a:p>
            <a:pPr marL="514350" lvl="1" indent="-51435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Humanities</a:t>
            </a:r>
          </a:p>
          <a:p>
            <a:pPr marL="514350" lvl="1" indent="-51435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professor</a:t>
            </a:r>
          </a:p>
          <a:p>
            <a:pPr marL="514350" lvl="1" indent="-51435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Renaissance</a:t>
            </a:r>
          </a:p>
          <a:p>
            <a:pPr marL="514350" lvl="1" indent="-51435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No change is necessary.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CA6DCF7-7E60-4802-9BC1-DD2CFAF678E1}"/>
              </a:ext>
            </a:extLst>
          </p:cNvPr>
          <p:cNvSpPr txBox="1"/>
          <p:nvPr/>
        </p:nvSpPr>
        <p:spPr>
          <a:xfrm>
            <a:off x="533400" y="1600200"/>
            <a:ext cx="8077200" cy="5181600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txBody>
          <a:bodyPr anchor="ctr"/>
          <a:lstStyle/>
          <a:p>
            <a:pPr marL="0"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Jeffrey thought he would hate </a:t>
            </a:r>
            <a:r>
              <a:rPr lang="en-US" sz="2800" b="1" u="sng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humanities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, but </a:t>
            </a:r>
          </a:p>
          <a:p>
            <a:pPr marL="0"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                                                         </a:t>
            </a:r>
            <a:r>
              <a:rPr lang="en-US" sz="28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A</a:t>
            </a:r>
          </a:p>
          <a:p>
            <a:pPr marL="0"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once </a:t>
            </a:r>
            <a:r>
              <a:rPr lang="en-US" sz="2800" b="1" u="sng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Professor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 Kimble reached the Italian </a:t>
            </a:r>
          </a:p>
          <a:p>
            <a:pPr marL="0"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                </a:t>
            </a:r>
            <a:r>
              <a:rPr lang="en-US" sz="28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B</a:t>
            </a:r>
          </a:p>
          <a:p>
            <a:pPr marL="0"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u="sng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renaissance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, the beautiful marble nudes got </a:t>
            </a:r>
          </a:p>
          <a:p>
            <a:pPr marL="0"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          </a:t>
            </a:r>
            <a:r>
              <a:rPr lang="en-US" sz="28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C</a:t>
            </a:r>
          </a:p>
          <a:p>
            <a:pPr marL="0"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Jeffrey’s attention.</a:t>
            </a:r>
          </a:p>
          <a:p>
            <a:pPr marL="0"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  <a:p>
            <a:pPr marL="514350" lvl="1" indent="-51435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Humanities</a:t>
            </a:r>
          </a:p>
          <a:p>
            <a:pPr marL="514350" lvl="1" indent="-51435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professor</a:t>
            </a:r>
          </a:p>
          <a:p>
            <a:pPr marL="514350" lvl="1" indent="-51435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Renaissance</a:t>
            </a:r>
          </a:p>
          <a:p>
            <a:pPr marL="514350" lvl="1" indent="-51435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No change is necessary.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FA0A7F9-3CA3-4D57-AE61-9DCBC7C2DCFD}"/>
              </a:ext>
            </a:extLst>
          </p:cNvPr>
          <p:cNvSpPr txBox="1"/>
          <p:nvPr/>
        </p:nvSpPr>
        <p:spPr>
          <a:xfrm>
            <a:off x="533400" y="1600200"/>
            <a:ext cx="8077200" cy="5181600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txBody>
          <a:bodyPr anchor="ctr"/>
          <a:lstStyle/>
          <a:p>
            <a:pPr marL="0"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Jeffrey thought he would hate </a:t>
            </a:r>
            <a:r>
              <a:rPr lang="en-US" sz="2800" b="1" u="sng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humanities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, but </a:t>
            </a:r>
          </a:p>
          <a:p>
            <a:pPr marL="0"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                                                         </a:t>
            </a:r>
            <a:r>
              <a:rPr lang="en-US" sz="28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A</a:t>
            </a:r>
          </a:p>
          <a:p>
            <a:pPr marL="0"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once </a:t>
            </a:r>
            <a:r>
              <a:rPr lang="en-US" sz="2800" b="1" u="sng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Professor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 Kimble reached the Italian </a:t>
            </a:r>
          </a:p>
          <a:p>
            <a:pPr marL="0"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                </a:t>
            </a:r>
            <a:r>
              <a:rPr lang="en-US" sz="28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B</a:t>
            </a:r>
          </a:p>
          <a:p>
            <a:pPr marL="0"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Renaissance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, the beautiful marble nudes got </a:t>
            </a:r>
          </a:p>
          <a:p>
            <a:pPr marL="0"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          </a:t>
            </a:r>
            <a:r>
              <a:rPr lang="en-US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C</a:t>
            </a:r>
          </a:p>
          <a:p>
            <a:pPr marL="0"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Jeffrey’s attention.</a:t>
            </a:r>
          </a:p>
          <a:p>
            <a:pPr marL="0"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05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  <a:p>
            <a:pPr marL="514350" lvl="1" indent="-51435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Humanities</a:t>
            </a:r>
          </a:p>
          <a:p>
            <a:pPr marL="514350" lvl="1" indent="-51435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professor</a:t>
            </a:r>
          </a:p>
          <a:p>
            <a:pPr marL="514350" lvl="1" indent="-51435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lang="en-US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Renaissance</a:t>
            </a:r>
          </a:p>
          <a:p>
            <a:pPr marL="514350" lvl="1" indent="-51435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No change is necessary.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14FAD4-EFC5-4652-8C36-6EEE759579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74638"/>
            <a:ext cx="8382000" cy="114300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0" dirty="0"/>
              <a:t>Item 2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AB2798B-4A43-436D-90DE-57E92FC2505A}"/>
              </a:ext>
            </a:extLst>
          </p:cNvPr>
          <p:cNvSpPr txBox="1"/>
          <p:nvPr/>
        </p:nvSpPr>
        <p:spPr>
          <a:xfrm>
            <a:off x="381000" y="1524000"/>
            <a:ext cx="8382000" cy="5181600"/>
          </a:xfrm>
          <a:prstGeom prst="rect">
            <a:avLst/>
          </a:prstGeom>
          <a:noFill/>
        </p:spPr>
        <p:txBody>
          <a:bodyPr anchor="ctr"/>
          <a:lstStyle/>
          <a:p>
            <a:pPr marL="0"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Janelle will take Fundamentals of Biology next </a:t>
            </a:r>
          </a:p>
          <a:p>
            <a:pPr marL="0"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  <a:p>
            <a:pPr marL="0"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semester; she hates Science classes but needs the </a:t>
            </a:r>
          </a:p>
          <a:p>
            <a:pPr marL="0"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  <a:p>
            <a:pPr marL="0"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credits to transfer to a university.</a:t>
            </a:r>
          </a:p>
          <a:p>
            <a:pPr marL="0"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  <a:p>
            <a:pPr marL="0"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  <a:p>
            <a:pPr marL="514350" lvl="1" indent="-51435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fundamentals of biology</a:t>
            </a:r>
          </a:p>
          <a:p>
            <a:pPr marL="514350" lvl="1" indent="-51435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science</a:t>
            </a:r>
          </a:p>
          <a:p>
            <a:pPr marL="514350" lvl="1" indent="-51435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University</a:t>
            </a:r>
          </a:p>
          <a:p>
            <a:pPr marL="514350" lvl="1" indent="-51435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No change is necessary.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4498D63-ACF2-460E-B508-0504201C3AC1}"/>
              </a:ext>
            </a:extLst>
          </p:cNvPr>
          <p:cNvSpPr txBox="1"/>
          <p:nvPr/>
        </p:nvSpPr>
        <p:spPr>
          <a:xfrm>
            <a:off x="381000" y="1524000"/>
            <a:ext cx="8382000" cy="5181600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txBody>
          <a:bodyPr anchor="ctr"/>
          <a:lstStyle/>
          <a:p>
            <a:pPr marL="0"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Janelle will take </a:t>
            </a:r>
            <a:r>
              <a:rPr lang="en-US" sz="2800" b="1" u="sng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Fundamentals of Biology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 next </a:t>
            </a:r>
          </a:p>
          <a:p>
            <a:pPr marL="0"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                                                </a:t>
            </a:r>
            <a:r>
              <a:rPr lang="en-US" sz="28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A</a:t>
            </a:r>
          </a:p>
          <a:p>
            <a:pPr marL="0"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semester; she hates </a:t>
            </a:r>
            <a:r>
              <a:rPr lang="en-US" sz="2800" b="1" u="sng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Science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 classes but needs the </a:t>
            </a:r>
          </a:p>
          <a:p>
            <a:pPr marL="0"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                                        </a:t>
            </a:r>
            <a:r>
              <a:rPr lang="en-US" sz="28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B</a:t>
            </a:r>
          </a:p>
          <a:p>
            <a:pPr marL="0"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credits to transfer to a </a:t>
            </a:r>
            <a:r>
              <a:rPr lang="en-US" sz="2800" b="1" u="sng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university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.</a:t>
            </a:r>
          </a:p>
          <a:p>
            <a:pPr marL="0"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                                           </a:t>
            </a:r>
            <a:r>
              <a:rPr lang="en-US" sz="28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C</a:t>
            </a:r>
          </a:p>
          <a:p>
            <a:pPr marL="0"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  <a:p>
            <a:pPr marL="514350" lvl="1" indent="-51435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fundamentals of biology</a:t>
            </a:r>
          </a:p>
          <a:p>
            <a:pPr marL="514350" lvl="1" indent="-51435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science</a:t>
            </a:r>
          </a:p>
          <a:p>
            <a:pPr marL="514350" lvl="1" indent="-51435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University</a:t>
            </a:r>
          </a:p>
          <a:p>
            <a:pPr marL="514350" lvl="1" indent="-51435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No change is necessary.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CDD72DB-F4F2-4164-B416-A8609190FDEA}"/>
              </a:ext>
            </a:extLst>
          </p:cNvPr>
          <p:cNvSpPr txBox="1"/>
          <p:nvPr/>
        </p:nvSpPr>
        <p:spPr>
          <a:xfrm>
            <a:off x="381000" y="1524000"/>
            <a:ext cx="8382000" cy="5181600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txBody>
          <a:bodyPr anchor="ctr"/>
          <a:lstStyle/>
          <a:p>
            <a:pPr marL="0"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Janelle will take </a:t>
            </a:r>
            <a:r>
              <a:rPr lang="en-US" sz="2800" b="1" u="sng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Fundamentals of Biology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 next </a:t>
            </a:r>
          </a:p>
          <a:p>
            <a:pPr marL="0"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                                                </a:t>
            </a:r>
            <a:r>
              <a:rPr lang="en-US" sz="28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A</a:t>
            </a:r>
          </a:p>
          <a:p>
            <a:pPr marL="0"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semester; she hates </a:t>
            </a:r>
            <a:r>
              <a:rPr lang="en-US" sz="2800" b="1" u="sng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Science</a:t>
            </a:r>
            <a:r>
              <a:rPr lang="en-US" sz="28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 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classes but needs the </a:t>
            </a:r>
          </a:p>
          <a:p>
            <a:pPr marL="0"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                                        </a:t>
            </a:r>
            <a:r>
              <a:rPr lang="en-US" sz="28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B</a:t>
            </a:r>
          </a:p>
          <a:p>
            <a:pPr marL="0"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credits to transfer to a </a:t>
            </a:r>
            <a:r>
              <a:rPr lang="en-US" sz="2800" b="1" u="sng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university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.</a:t>
            </a:r>
          </a:p>
          <a:p>
            <a:pPr marL="0"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                                           </a:t>
            </a:r>
            <a:r>
              <a:rPr lang="en-US" sz="28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C</a:t>
            </a:r>
          </a:p>
          <a:p>
            <a:pPr marL="0"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9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  <a:p>
            <a:pPr marL="514350" lvl="1" indent="-51435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fundamentals of biology</a:t>
            </a:r>
          </a:p>
          <a:p>
            <a:pPr marL="514350" lvl="1" indent="-51435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science</a:t>
            </a:r>
          </a:p>
          <a:p>
            <a:pPr marL="514350" lvl="1" indent="-51435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University</a:t>
            </a:r>
          </a:p>
          <a:p>
            <a:pPr marL="514350" lvl="1" indent="-51435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No change is necessary.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  <p:bldP spid="6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2378BE-6813-4FAC-99B2-2992C259D4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0" dirty="0"/>
              <a:t>Item 3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F496192-55A1-44E7-A8EC-F166379F4BD5}"/>
              </a:ext>
            </a:extLst>
          </p:cNvPr>
          <p:cNvSpPr txBox="1"/>
          <p:nvPr/>
        </p:nvSpPr>
        <p:spPr>
          <a:xfrm>
            <a:off x="381000" y="1676400"/>
            <a:ext cx="8382000" cy="4800600"/>
          </a:xfrm>
          <a:prstGeom prst="rect">
            <a:avLst/>
          </a:prstGeom>
          <a:noFill/>
        </p:spPr>
        <p:txBody>
          <a:bodyPr anchor="ctr"/>
          <a:lstStyle/>
          <a:p>
            <a:pPr marL="0"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My family prefers to cook a ham on holidays, but </a:t>
            </a:r>
          </a:p>
          <a:p>
            <a:pPr marL="0"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  <a:p>
            <a:pPr marL="0"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uncle Bart is a vegetarian, so my mother prepares </a:t>
            </a:r>
          </a:p>
          <a:p>
            <a:pPr marL="0"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  <a:p>
            <a:pPr marL="0"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“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tofurkey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” for him.</a:t>
            </a:r>
          </a:p>
          <a:p>
            <a:pPr marL="0"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  <a:p>
            <a:pPr marL="514350" lvl="1" indent="-51435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Holidays</a:t>
            </a:r>
          </a:p>
          <a:p>
            <a:pPr marL="514350" lvl="1" indent="-51435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Uncle</a:t>
            </a:r>
          </a:p>
          <a:p>
            <a:pPr marL="514350" lvl="1" indent="-51435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Vegetarian</a:t>
            </a:r>
          </a:p>
          <a:p>
            <a:pPr marL="514350" lvl="1" indent="-51435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No change is necessary.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28E08ED-6E85-4DF9-9811-FAC7D07B1356}"/>
              </a:ext>
            </a:extLst>
          </p:cNvPr>
          <p:cNvSpPr txBox="1"/>
          <p:nvPr/>
        </p:nvSpPr>
        <p:spPr>
          <a:xfrm>
            <a:off x="381000" y="1676400"/>
            <a:ext cx="8382000" cy="4800600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txBody>
          <a:bodyPr anchor="ctr"/>
          <a:lstStyle/>
          <a:p>
            <a:pPr marL="0"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My family prefers to cook a ham on </a:t>
            </a:r>
            <a:r>
              <a:rPr lang="en-US" sz="2800" b="1" u="sng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holidays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, but </a:t>
            </a:r>
          </a:p>
          <a:p>
            <a:pPr marL="0"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                                                                </a:t>
            </a:r>
            <a:r>
              <a:rPr lang="en-US" sz="28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A</a:t>
            </a:r>
          </a:p>
          <a:p>
            <a:pPr marL="0"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u="sng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uncle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 Bart is a </a:t>
            </a:r>
            <a:r>
              <a:rPr lang="en-US" sz="2800" b="1" u="sng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vegetarian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, so my mother prepares </a:t>
            </a:r>
          </a:p>
          <a:p>
            <a:pPr marL="0"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    </a:t>
            </a:r>
            <a:r>
              <a:rPr lang="en-US" sz="28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B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                          </a:t>
            </a:r>
            <a:r>
              <a:rPr lang="en-US" sz="28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C</a:t>
            </a:r>
          </a:p>
          <a:p>
            <a:pPr marL="0"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“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tofurkey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” for him.</a:t>
            </a:r>
          </a:p>
          <a:p>
            <a:pPr marL="0"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  <a:p>
            <a:pPr marL="514350" lvl="1" indent="-51435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Holidays</a:t>
            </a:r>
          </a:p>
          <a:p>
            <a:pPr marL="514350" lvl="1" indent="-51435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Uncle</a:t>
            </a:r>
          </a:p>
          <a:p>
            <a:pPr marL="514350" lvl="1" indent="-51435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Vegetarian</a:t>
            </a:r>
          </a:p>
          <a:p>
            <a:pPr marL="514350" lvl="1" indent="-51435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No change is necessary.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AD3DD07-0161-4276-8080-81562CA38E20}"/>
              </a:ext>
            </a:extLst>
          </p:cNvPr>
          <p:cNvSpPr txBox="1"/>
          <p:nvPr/>
        </p:nvSpPr>
        <p:spPr>
          <a:xfrm>
            <a:off x="381000" y="1676400"/>
            <a:ext cx="8382000" cy="4800600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txBody>
          <a:bodyPr anchor="ctr"/>
          <a:lstStyle/>
          <a:p>
            <a:pPr marL="0"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My family prefers to cook a ham on </a:t>
            </a:r>
            <a:r>
              <a:rPr lang="en-US" sz="2800" b="1" u="sng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holidays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, but </a:t>
            </a:r>
          </a:p>
          <a:p>
            <a:pPr marL="0"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                                                                </a:t>
            </a:r>
            <a:r>
              <a:rPr lang="en-US" sz="28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A</a:t>
            </a:r>
          </a:p>
          <a:p>
            <a:pPr marL="0"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u="sng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uncle</a:t>
            </a:r>
            <a:r>
              <a:rPr lang="en-US" sz="28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 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Bart is a </a:t>
            </a:r>
            <a:r>
              <a:rPr lang="en-US" sz="2800" b="1" u="sng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vegetarian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, so my mother prepares </a:t>
            </a:r>
          </a:p>
          <a:p>
            <a:pPr marL="0"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    </a:t>
            </a:r>
            <a:r>
              <a:rPr lang="en-US" sz="28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B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                          </a:t>
            </a:r>
            <a:r>
              <a:rPr lang="en-US" sz="28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C</a:t>
            </a:r>
          </a:p>
          <a:p>
            <a:pPr marL="0"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“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tofurkey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” for him.</a:t>
            </a:r>
          </a:p>
          <a:p>
            <a:pPr marL="0"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9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  <a:p>
            <a:pPr marL="514350" lvl="1" indent="-51435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Holidays</a:t>
            </a:r>
          </a:p>
          <a:p>
            <a:pPr marL="514350" lvl="1" indent="-51435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Uncle</a:t>
            </a:r>
          </a:p>
          <a:p>
            <a:pPr marL="514350" lvl="1" indent="-51435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Vegetarian</a:t>
            </a:r>
          </a:p>
          <a:p>
            <a:pPr marL="514350" lvl="1" indent="-51435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No change is necessary.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D7D0A5-A538-47B0-9514-9F3633B4E7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0" dirty="0"/>
              <a:t>Item 4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C251FF3-2DED-49B3-BF00-AB240A4CB2A8}"/>
              </a:ext>
            </a:extLst>
          </p:cNvPr>
          <p:cNvSpPr txBox="1"/>
          <p:nvPr/>
        </p:nvSpPr>
        <p:spPr>
          <a:xfrm>
            <a:off x="457200" y="1524000"/>
            <a:ext cx="8229600" cy="5181600"/>
          </a:xfrm>
          <a:prstGeom prst="rect">
            <a:avLst/>
          </a:prstGeom>
          <a:noFill/>
        </p:spPr>
        <p:txBody>
          <a:bodyPr anchor="ctr"/>
          <a:lstStyle/>
          <a:p>
            <a:pPr marL="0"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Dai is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vietnamese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, but she grew up in Puerto </a:t>
            </a:r>
            <a:b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</a:b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  <a:p>
            <a:pPr marL="0"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Rico, where she attended cooking school; now </a:t>
            </a:r>
            <a:b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</a:br>
            <a:b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</a:b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she is the head chef at the Cuban restaurant on </a:t>
            </a:r>
          </a:p>
          <a:p>
            <a:pPr marL="0"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  <a:p>
            <a:pPr marL="0"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Orange Avenue.</a:t>
            </a:r>
          </a:p>
          <a:p>
            <a:pPr marL="0"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  <a:p>
            <a:pPr marL="514350" lvl="1" indent="-51435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Vietnamese</a:t>
            </a:r>
          </a:p>
          <a:p>
            <a:pPr marL="514350" lvl="1" indent="-51435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Cooking School</a:t>
            </a:r>
          </a:p>
          <a:p>
            <a:pPr marL="514350" lvl="1" indent="-51435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cuban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  <a:p>
            <a:pPr marL="514350" lvl="1" indent="-51435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No change is necessary.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2273E2C-0B43-485D-B622-63E678111DFC}"/>
              </a:ext>
            </a:extLst>
          </p:cNvPr>
          <p:cNvSpPr txBox="1"/>
          <p:nvPr/>
        </p:nvSpPr>
        <p:spPr>
          <a:xfrm>
            <a:off x="457200" y="1524000"/>
            <a:ext cx="8229600" cy="5181600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txBody>
          <a:bodyPr anchor="ctr"/>
          <a:lstStyle/>
          <a:p>
            <a:pPr marL="0"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Dai is </a:t>
            </a:r>
            <a:r>
              <a:rPr lang="en-US" sz="2800" b="1" u="sng" dirty="0" err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vietnamese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, but she grew up in Puerto </a:t>
            </a:r>
            <a:b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</a:b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                   </a:t>
            </a:r>
            <a:r>
              <a:rPr lang="en-US" sz="28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A</a:t>
            </a:r>
          </a:p>
          <a:p>
            <a:pPr marL="0"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Rico, where she attended </a:t>
            </a:r>
            <a:r>
              <a:rPr lang="en-US" sz="2800" b="1" u="sng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cooking school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; now </a:t>
            </a:r>
            <a:b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</a:b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                                                        </a:t>
            </a:r>
            <a:r>
              <a:rPr lang="en-US" sz="28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B</a:t>
            </a:r>
            <a:b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</a:b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she is the head chef at the </a:t>
            </a:r>
            <a:r>
              <a:rPr lang="en-US" sz="2800" b="1" u="sng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Cuban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 restaurant on </a:t>
            </a:r>
          </a:p>
          <a:p>
            <a:pPr marL="0"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                                                </a:t>
            </a:r>
            <a:r>
              <a:rPr lang="en-US" sz="28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C</a:t>
            </a:r>
          </a:p>
          <a:p>
            <a:pPr marL="0"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Orange Avenue.</a:t>
            </a:r>
          </a:p>
          <a:p>
            <a:pPr marL="0"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  <a:p>
            <a:pPr marL="514350" lvl="1" indent="-51435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Vietnamese</a:t>
            </a:r>
          </a:p>
          <a:p>
            <a:pPr marL="514350" lvl="1" indent="-51435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Cooking School</a:t>
            </a:r>
          </a:p>
          <a:p>
            <a:pPr marL="514350" lvl="1" indent="-51435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cuban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  <a:p>
            <a:pPr marL="514350" lvl="1" indent="-51435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No change is necessary.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6C8DA46-9F85-4AAA-83E6-038A7603ED33}"/>
              </a:ext>
            </a:extLst>
          </p:cNvPr>
          <p:cNvSpPr txBox="1"/>
          <p:nvPr/>
        </p:nvSpPr>
        <p:spPr>
          <a:xfrm>
            <a:off x="457200" y="1524000"/>
            <a:ext cx="8229600" cy="5181600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txBody>
          <a:bodyPr anchor="ctr"/>
          <a:lstStyle/>
          <a:p>
            <a:pPr marL="0"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Dai is </a:t>
            </a:r>
            <a:r>
              <a:rPr lang="en-US" sz="2800" b="1" u="sng" dirty="0" err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vietnamese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, but she grew up in Puerto </a:t>
            </a:r>
            <a:b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</a:b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                   </a:t>
            </a:r>
            <a:r>
              <a:rPr lang="en-US" sz="28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A</a:t>
            </a:r>
          </a:p>
          <a:p>
            <a:pPr marL="0"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Rico, where she attended </a:t>
            </a:r>
            <a:r>
              <a:rPr lang="en-US" sz="2800" b="1" u="sng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cooking school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; now </a:t>
            </a:r>
            <a:b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</a:b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                                                        </a:t>
            </a:r>
            <a:r>
              <a:rPr lang="en-US" sz="28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B</a:t>
            </a:r>
            <a:b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</a:b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she is the head chef at the </a:t>
            </a:r>
            <a:r>
              <a:rPr lang="en-US" sz="2800" b="1" u="sng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Cuban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 restaurant on </a:t>
            </a:r>
          </a:p>
          <a:p>
            <a:pPr marL="0"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                                                </a:t>
            </a:r>
            <a:r>
              <a:rPr lang="en-US" sz="28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C</a:t>
            </a:r>
          </a:p>
          <a:p>
            <a:pPr marL="0"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Orange Avenue.</a:t>
            </a:r>
          </a:p>
          <a:p>
            <a:pPr marL="0"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9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  <a:p>
            <a:pPr marL="514350" lvl="1" indent="-51435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Vietnamese</a:t>
            </a:r>
          </a:p>
          <a:p>
            <a:pPr marL="514350" lvl="1" indent="-51435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Cooking School</a:t>
            </a:r>
          </a:p>
          <a:p>
            <a:pPr marL="514350" lvl="1" indent="-51435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cuban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  <a:p>
            <a:pPr marL="514350" lvl="1" indent="-51435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No change is necessary.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985B95-AFF6-4B86-A743-4704987A6D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0" dirty="0"/>
              <a:t>Item 5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04D8E7D-7279-49F8-9E83-CA9C349FB0CF}"/>
              </a:ext>
            </a:extLst>
          </p:cNvPr>
          <p:cNvSpPr txBox="1"/>
          <p:nvPr/>
        </p:nvSpPr>
        <p:spPr>
          <a:xfrm>
            <a:off x="457200" y="1600200"/>
            <a:ext cx="8229600" cy="4953000"/>
          </a:xfrm>
          <a:prstGeom prst="rect">
            <a:avLst/>
          </a:prstGeom>
          <a:noFill/>
        </p:spPr>
        <p:txBody>
          <a:bodyPr anchor="ctr"/>
          <a:lstStyle/>
          <a:p>
            <a:pPr marL="0"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Turn left! We need to go west on Highway 50; </a:t>
            </a:r>
          </a:p>
          <a:p>
            <a:pPr marL="0"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  <a:p>
            <a:pPr marL="0"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otherwise, we will be heading toward </a:t>
            </a:r>
            <a:b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</a:b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  <a:p>
            <a:pPr marL="0"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Daytona beach.</a:t>
            </a:r>
          </a:p>
          <a:p>
            <a:pPr marL="0"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  <a:p>
            <a:pPr marL="0"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  <a:p>
            <a:pPr marL="514350" lvl="1" indent="-51435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West</a:t>
            </a:r>
          </a:p>
          <a:p>
            <a:pPr marL="514350" lvl="1" indent="-51435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highway 50</a:t>
            </a:r>
          </a:p>
          <a:p>
            <a:pPr marL="514350" lvl="1" indent="-51435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Daytona Beach</a:t>
            </a:r>
          </a:p>
          <a:p>
            <a:pPr marL="514350" lvl="1" indent="-51435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No change is necess</a:t>
            </a:r>
            <a:r>
              <a:rPr lang="en-US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a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ry.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1A81654-5429-49B3-AE78-84E5FFAA5DB0}"/>
              </a:ext>
            </a:extLst>
          </p:cNvPr>
          <p:cNvSpPr txBox="1"/>
          <p:nvPr/>
        </p:nvSpPr>
        <p:spPr>
          <a:xfrm>
            <a:off x="457200" y="1600200"/>
            <a:ext cx="8229600" cy="4953000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txBody>
          <a:bodyPr anchor="ctr"/>
          <a:lstStyle/>
          <a:p>
            <a:pPr marL="0"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Turn left! We need to go </a:t>
            </a:r>
            <a:r>
              <a:rPr lang="en-US" sz="2800" b="1" u="sng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west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 on </a:t>
            </a:r>
            <a:r>
              <a:rPr lang="en-US" sz="2800" b="1" u="sng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Highway 50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; </a:t>
            </a:r>
          </a:p>
          <a:p>
            <a:pPr marL="0"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                                           </a:t>
            </a:r>
            <a:r>
              <a:rPr lang="en-US" sz="28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A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                 </a:t>
            </a:r>
            <a:r>
              <a:rPr lang="en-US" sz="28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B</a:t>
            </a:r>
          </a:p>
          <a:p>
            <a:pPr marL="0"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otherwise, we will be heading toward </a:t>
            </a:r>
            <a:b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</a:b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  <a:p>
            <a:pPr marL="0"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u="sng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Daytona beach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.</a:t>
            </a:r>
          </a:p>
          <a:p>
            <a:pPr marL="0"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             </a:t>
            </a:r>
            <a:r>
              <a:rPr lang="en-US" sz="28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C</a:t>
            </a:r>
          </a:p>
          <a:p>
            <a:pPr marL="0"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  <a:p>
            <a:pPr marL="514350" lvl="1" indent="-51435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West</a:t>
            </a:r>
          </a:p>
          <a:p>
            <a:pPr marL="514350" lvl="1" indent="-51435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highway 50</a:t>
            </a:r>
          </a:p>
          <a:p>
            <a:pPr marL="514350" lvl="1" indent="-51435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Daytona Beach</a:t>
            </a:r>
          </a:p>
          <a:p>
            <a:pPr marL="514350" lvl="1" indent="-51435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No change is necess</a:t>
            </a:r>
            <a:r>
              <a:rPr lang="en-US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a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ry.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C459EE2-FA55-4F33-820B-4C5B8A083C94}"/>
              </a:ext>
            </a:extLst>
          </p:cNvPr>
          <p:cNvSpPr txBox="1"/>
          <p:nvPr/>
        </p:nvSpPr>
        <p:spPr>
          <a:xfrm>
            <a:off x="457200" y="1600200"/>
            <a:ext cx="8229600" cy="4953000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txBody>
          <a:bodyPr anchor="ctr"/>
          <a:lstStyle/>
          <a:p>
            <a:pPr marL="0"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Turn left! We need to go </a:t>
            </a:r>
            <a:r>
              <a:rPr lang="en-US" sz="2800" b="1" u="sng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west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 on </a:t>
            </a:r>
            <a:r>
              <a:rPr lang="en-US" sz="2800" b="1" u="sng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Highway 50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; </a:t>
            </a:r>
          </a:p>
          <a:p>
            <a:pPr marL="0"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                                           </a:t>
            </a:r>
            <a:r>
              <a:rPr lang="en-US" sz="28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A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                 </a:t>
            </a:r>
            <a:r>
              <a:rPr lang="en-US" sz="28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B</a:t>
            </a:r>
          </a:p>
          <a:p>
            <a:pPr marL="0"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otherwise, we will be heading toward </a:t>
            </a:r>
            <a:b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</a:b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  <a:p>
            <a:pPr marL="0"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u="sng" dirty="0" err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daytona</a:t>
            </a:r>
            <a:r>
              <a:rPr lang="en-US" sz="2800" b="1" u="sng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 beach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.</a:t>
            </a:r>
          </a:p>
          <a:p>
            <a:pPr marL="0"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             </a:t>
            </a:r>
            <a:r>
              <a:rPr lang="en-US" sz="28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C</a:t>
            </a:r>
          </a:p>
          <a:p>
            <a:pPr marL="0"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  <a:p>
            <a:pPr marL="514350" lvl="1" indent="-51435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West</a:t>
            </a:r>
          </a:p>
          <a:p>
            <a:pPr marL="514350" lvl="1" indent="-51435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highway 50</a:t>
            </a:r>
          </a:p>
          <a:p>
            <a:pPr marL="514350" lvl="1" indent="-51435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Daytona Beach</a:t>
            </a:r>
          </a:p>
          <a:p>
            <a:pPr marL="514350" lvl="1" indent="-51435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No change is necess</a:t>
            </a:r>
            <a:r>
              <a:rPr lang="en-US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a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ry.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  <p:bldP spid="6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A6D0BF-82D6-4FAB-B963-E1249BDCE2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0" dirty="0"/>
              <a:t>Item 6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6330B99-2C92-47FA-B134-43BDD26E3DD8}"/>
              </a:ext>
            </a:extLst>
          </p:cNvPr>
          <p:cNvSpPr txBox="1"/>
          <p:nvPr/>
        </p:nvSpPr>
        <p:spPr>
          <a:xfrm>
            <a:off x="457200" y="1676400"/>
            <a:ext cx="8229600" cy="5029200"/>
          </a:xfrm>
          <a:prstGeom prst="rect">
            <a:avLst/>
          </a:prstGeom>
          <a:noFill/>
        </p:spPr>
        <p:txBody>
          <a:bodyPr anchor="ctr"/>
          <a:lstStyle/>
          <a:p>
            <a:pPr marL="0"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Katelyn used her last dollar to buy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m&amp;m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 candies; </a:t>
            </a:r>
          </a:p>
          <a:p>
            <a:pPr marL="0"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  <a:p>
            <a:pPr marL="0"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she would have enjoyed a Pepsi to wash them </a:t>
            </a:r>
          </a:p>
          <a:p>
            <a:pPr marL="0"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  <a:p>
            <a:pPr marL="0"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down but the cafeteria prices were too expensive.</a:t>
            </a:r>
          </a:p>
          <a:p>
            <a:pPr marL="0"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  <a:p>
            <a:pPr marL="0"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  <a:p>
            <a:pPr marL="514350" lvl="1" indent="-51435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M&amp;M</a:t>
            </a:r>
          </a:p>
          <a:p>
            <a:pPr marL="514350" lvl="1" indent="-51435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pepsi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  <a:p>
            <a:pPr marL="514350" lvl="1" indent="-51435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Cafeteria</a:t>
            </a:r>
          </a:p>
          <a:p>
            <a:pPr marL="514350" lvl="1" indent="-51435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No change is necessary.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D2BA381-5109-4997-B721-6BF29AC766D4}"/>
              </a:ext>
            </a:extLst>
          </p:cNvPr>
          <p:cNvSpPr txBox="1"/>
          <p:nvPr/>
        </p:nvSpPr>
        <p:spPr>
          <a:xfrm>
            <a:off x="457200" y="1676400"/>
            <a:ext cx="8229600" cy="5029200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txBody>
          <a:bodyPr anchor="ctr"/>
          <a:lstStyle/>
          <a:p>
            <a:pPr marL="0"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Katelyn used her last dollar to buy </a:t>
            </a:r>
            <a:r>
              <a:rPr lang="en-US" sz="2800" b="1" u="sng" dirty="0" err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m&amp;m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 candies; </a:t>
            </a:r>
          </a:p>
          <a:p>
            <a:pPr marL="0"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                                                           </a:t>
            </a:r>
            <a:r>
              <a:rPr lang="en-US" sz="28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A</a:t>
            </a:r>
          </a:p>
          <a:p>
            <a:pPr marL="0"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she would have enjoyed a </a:t>
            </a:r>
            <a:r>
              <a:rPr lang="en-US" sz="2800" b="1" u="sng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Pepsi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 to wash them </a:t>
            </a:r>
          </a:p>
          <a:p>
            <a:pPr marL="0"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                                               </a:t>
            </a:r>
            <a:r>
              <a:rPr lang="en-US" sz="28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B</a:t>
            </a:r>
          </a:p>
          <a:p>
            <a:pPr marL="0"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down but the </a:t>
            </a:r>
            <a:r>
              <a:rPr lang="en-US" sz="2800" b="1" u="sng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cafeteria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 prices were too expensive.</a:t>
            </a:r>
          </a:p>
          <a:p>
            <a:pPr marL="0"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                             </a:t>
            </a:r>
            <a:r>
              <a:rPr lang="en-US" sz="28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C</a:t>
            </a:r>
          </a:p>
          <a:p>
            <a:pPr marL="0"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  <a:p>
            <a:pPr marL="514350" lvl="1" indent="-51435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M&amp;M</a:t>
            </a:r>
          </a:p>
          <a:p>
            <a:pPr marL="514350" lvl="1" indent="-51435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pepsi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  <a:p>
            <a:pPr marL="514350" lvl="1" indent="-51435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Cafeteria</a:t>
            </a:r>
          </a:p>
          <a:p>
            <a:pPr marL="514350" lvl="1" indent="-51435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No change is necessary.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DD0BBAF-6B05-4572-8F58-FEB732180E09}"/>
              </a:ext>
            </a:extLst>
          </p:cNvPr>
          <p:cNvSpPr txBox="1"/>
          <p:nvPr/>
        </p:nvSpPr>
        <p:spPr>
          <a:xfrm>
            <a:off x="457200" y="1676400"/>
            <a:ext cx="8229600" cy="5029200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txBody>
          <a:bodyPr anchor="ctr"/>
          <a:lstStyle/>
          <a:p>
            <a:pPr marL="0"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Katelyn used her last dollar to buy </a:t>
            </a:r>
            <a:r>
              <a:rPr lang="en-US" sz="2800" b="1" u="sng" dirty="0" err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m&amp;m</a:t>
            </a:r>
            <a:r>
              <a:rPr lang="en-US" sz="28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 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candies; </a:t>
            </a:r>
          </a:p>
          <a:p>
            <a:pPr marL="0"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                                                           </a:t>
            </a:r>
            <a:r>
              <a:rPr lang="en-US" sz="28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A</a:t>
            </a:r>
          </a:p>
          <a:p>
            <a:pPr marL="0"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she would have enjoyed a </a:t>
            </a:r>
            <a:r>
              <a:rPr lang="en-US" sz="2800" b="1" u="sng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Pepsi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 to wash them </a:t>
            </a:r>
          </a:p>
          <a:p>
            <a:pPr marL="0"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                                               </a:t>
            </a:r>
            <a:r>
              <a:rPr lang="en-US" sz="28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B</a:t>
            </a:r>
          </a:p>
          <a:p>
            <a:pPr marL="0"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down but the </a:t>
            </a:r>
            <a:r>
              <a:rPr lang="en-US" sz="2800" b="1" u="sng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cafeteria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 prices were too expensive.</a:t>
            </a:r>
          </a:p>
          <a:p>
            <a:pPr marL="0"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                             </a:t>
            </a:r>
            <a:r>
              <a:rPr lang="en-US" sz="28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C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  <a:p>
            <a:pPr marL="514350" lvl="1" indent="-51435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M&amp;M</a:t>
            </a:r>
          </a:p>
          <a:p>
            <a:pPr marL="514350" lvl="1" indent="-51435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pepsi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  <a:p>
            <a:pPr marL="514350" lvl="1" indent="-51435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Cafeteria</a:t>
            </a:r>
          </a:p>
          <a:p>
            <a:pPr marL="514350" lvl="1" indent="-51435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No change is necessary.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0D2972-4166-485F-9E98-63B35169A6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0" dirty="0"/>
              <a:t>Item 7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BD9C611-407C-43CB-9451-D13DE2011532}"/>
              </a:ext>
            </a:extLst>
          </p:cNvPr>
          <p:cNvSpPr txBox="1"/>
          <p:nvPr/>
        </p:nvSpPr>
        <p:spPr>
          <a:xfrm>
            <a:off x="533400" y="1447800"/>
            <a:ext cx="8077200" cy="5257800"/>
          </a:xfrm>
          <a:prstGeom prst="rect">
            <a:avLst/>
          </a:prstGeom>
          <a:noFill/>
        </p:spPr>
        <p:txBody>
          <a:bodyPr anchor="ctr"/>
          <a:lstStyle/>
          <a:p>
            <a:pPr marL="0"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Juan is taking a religion class this semester; he </a:t>
            </a:r>
          </a:p>
          <a:p>
            <a:pPr marL="0"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  <a:p>
            <a:pPr marL="0"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likes the professor and the readings, but he most </a:t>
            </a:r>
          </a:p>
          <a:p>
            <a:pPr marL="0"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  <a:p>
            <a:pPr marL="0"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enjoys the intoxicating perfume that Isabella, his </a:t>
            </a:r>
          </a:p>
          <a:p>
            <a:pPr marL="0"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  <a:p>
            <a:pPr marL="0"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tablemate, wears.</a:t>
            </a:r>
          </a:p>
          <a:p>
            <a:pPr marL="0"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  <a:p>
            <a:pPr marL="514350" lvl="1" indent="-51435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Religion</a:t>
            </a:r>
          </a:p>
          <a:p>
            <a:pPr marL="514350" lvl="1" indent="-51435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Professor</a:t>
            </a:r>
          </a:p>
          <a:p>
            <a:pPr marL="514350" lvl="1" indent="-51435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Perfume</a:t>
            </a:r>
          </a:p>
          <a:p>
            <a:pPr marL="514350" lvl="1" indent="-51435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No change is necessary.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5C7B30A-3B2F-46F9-9A09-FD568933F726}"/>
              </a:ext>
            </a:extLst>
          </p:cNvPr>
          <p:cNvSpPr txBox="1"/>
          <p:nvPr/>
        </p:nvSpPr>
        <p:spPr>
          <a:xfrm>
            <a:off x="533400" y="1447800"/>
            <a:ext cx="8077200" cy="5257800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txBody>
          <a:bodyPr anchor="ctr"/>
          <a:lstStyle/>
          <a:p>
            <a:pPr marL="0"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Juan is taking a </a:t>
            </a:r>
            <a:r>
              <a:rPr lang="en-US" sz="2800" b="1" u="sng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religion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 class this semester; he </a:t>
            </a:r>
          </a:p>
          <a:p>
            <a:pPr marL="0"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                                </a:t>
            </a:r>
            <a:r>
              <a:rPr lang="en-US" sz="28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A</a:t>
            </a:r>
          </a:p>
          <a:p>
            <a:pPr marL="0"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likes the </a:t>
            </a:r>
            <a:r>
              <a:rPr lang="en-US" sz="2800" b="1" u="sng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professor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 and the readings, but he most </a:t>
            </a:r>
          </a:p>
          <a:p>
            <a:pPr marL="0"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                      </a:t>
            </a:r>
            <a:r>
              <a:rPr lang="en-US" sz="28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B</a:t>
            </a:r>
          </a:p>
          <a:p>
            <a:pPr marL="0"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enjoys the intoxicating </a:t>
            </a:r>
            <a:r>
              <a:rPr lang="en-US" sz="2800" b="1" u="sng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perfume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 that Isabella, his </a:t>
            </a:r>
          </a:p>
          <a:p>
            <a:pPr marL="0"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                                           </a:t>
            </a:r>
            <a:r>
              <a:rPr lang="en-US" sz="28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C</a:t>
            </a:r>
          </a:p>
          <a:p>
            <a:pPr marL="0"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tablemate, wears.</a:t>
            </a:r>
          </a:p>
          <a:p>
            <a:pPr marL="0"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  <a:p>
            <a:pPr marL="514350" lvl="1" indent="-51435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Religion</a:t>
            </a:r>
          </a:p>
          <a:p>
            <a:pPr marL="514350" lvl="1" indent="-51435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Professor</a:t>
            </a:r>
          </a:p>
          <a:p>
            <a:pPr marL="514350" lvl="1" indent="-51435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Perfume</a:t>
            </a:r>
          </a:p>
          <a:p>
            <a:pPr marL="514350" lvl="1" indent="-51435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No change is necessary.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A4BA4C6-8BC1-4F77-A83E-DB129DAD8CA4}"/>
              </a:ext>
            </a:extLst>
          </p:cNvPr>
          <p:cNvSpPr txBox="1"/>
          <p:nvPr/>
        </p:nvSpPr>
        <p:spPr>
          <a:xfrm>
            <a:off x="533400" y="1447800"/>
            <a:ext cx="8077200" cy="5257800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txBody>
          <a:bodyPr anchor="ctr"/>
          <a:lstStyle/>
          <a:p>
            <a:pPr marL="0"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Juan is taking a </a:t>
            </a:r>
            <a:r>
              <a:rPr lang="en-US" sz="2800" b="1" u="sng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religion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 class this semester; he </a:t>
            </a:r>
          </a:p>
          <a:p>
            <a:pPr marL="0"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                                </a:t>
            </a:r>
            <a:r>
              <a:rPr lang="en-US" sz="28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A</a:t>
            </a:r>
          </a:p>
          <a:p>
            <a:pPr marL="0"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likes the </a:t>
            </a:r>
            <a:r>
              <a:rPr lang="en-US" sz="2800" b="1" u="sng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professor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, but he most enjoys the</a:t>
            </a:r>
          </a:p>
          <a:p>
            <a:pPr marL="0"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                      </a:t>
            </a:r>
            <a:r>
              <a:rPr lang="en-US" sz="28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B</a:t>
            </a:r>
          </a:p>
          <a:p>
            <a:pPr marL="0"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u="sng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perfume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 that Isabella, his tablemate, wears.</a:t>
            </a:r>
            <a:r>
              <a:rPr lang="en-US" sz="28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 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  <a:p>
            <a:pPr marL="0"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      C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  <a:p>
            <a:pPr marL="0"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                                      </a:t>
            </a:r>
            <a:endParaRPr lang="en-US" sz="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  <a:p>
            <a:pPr marL="514350" lvl="1" indent="-51435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Religion</a:t>
            </a:r>
          </a:p>
          <a:p>
            <a:pPr marL="514350" lvl="1" indent="-51435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Professor</a:t>
            </a:r>
          </a:p>
          <a:p>
            <a:pPr marL="514350" lvl="1" indent="-51435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Perfume</a:t>
            </a:r>
          </a:p>
          <a:p>
            <a:pPr marL="514350" lvl="1" indent="-51435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No change is necessary.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63CC8D-37D8-4DD2-959F-C1D5EF50CB3A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143000" y="1524000"/>
            <a:ext cx="6858000" cy="3733800"/>
          </a:xfrm>
          <a:noFill/>
          <a:effectLst/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3200" b="0" spc="0" dirty="0"/>
              <a:t>A capitalization item on an objective test might look like this </a:t>
            </a:r>
            <a:r>
              <a:rPr lang="en-US" sz="2800" b="0" spc="0" dirty="0"/>
              <a:t>.</a:t>
            </a:r>
            <a:r>
              <a:rPr lang="en-US" sz="800" b="0" spc="0" dirty="0"/>
              <a:t> </a:t>
            </a:r>
            <a:r>
              <a:rPr lang="en-US" sz="2800" b="0" spc="0" dirty="0"/>
              <a:t>.</a:t>
            </a:r>
            <a:r>
              <a:rPr lang="en-US" sz="800" b="0" spc="0" dirty="0"/>
              <a:t> </a:t>
            </a:r>
            <a:r>
              <a:rPr lang="en-US" sz="2800" b="0" spc="0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0F8601-800F-44E1-B4F9-7C0313BFE4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0" dirty="0"/>
              <a:t>Item 8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E27ED7C-4F41-407E-B4A8-4998D07A9F92}"/>
              </a:ext>
            </a:extLst>
          </p:cNvPr>
          <p:cNvSpPr txBox="1"/>
          <p:nvPr/>
        </p:nvSpPr>
        <p:spPr>
          <a:xfrm>
            <a:off x="381000" y="1524000"/>
            <a:ext cx="8382000" cy="5181600"/>
          </a:xfrm>
          <a:prstGeom prst="rect">
            <a:avLst/>
          </a:prstGeom>
          <a:noFill/>
        </p:spPr>
        <p:txBody>
          <a:bodyPr anchor="ctr"/>
          <a:lstStyle/>
          <a:p>
            <a:pPr marL="0"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Patrick visited the police station to see if someone </a:t>
            </a:r>
          </a:p>
          <a:p>
            <a:pPr marL="0"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  <a:p>
            <a:pPr marL="0"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had found Squeeze, his 9-foot albino python, but </a:t>
            </a:r>
          </a:p>
          <a:p>
            <a:pPr marL="0"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  <a:p>
            <a:pPr marL="0"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officer Rodriguez said that no reptiles had been </a:t>
            </a:r>
          </a:p>
          <a:p>
            <a:pPr marL="0"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  <a:p>
            <a:pPr marL="0"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recently caught.</a:t>
            </a:r>
          </a:p>
          <a:p>
            <a:pPr marL="0"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  <a:p>
            <a:pPr marL="514350" lvl="1" indent="-51435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Police Station</a:t>
            </a:r>
          </a:p>
          <a:p>
            <a:pPr marL="514350" lvl="1" indent="-51435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Python</a:t>
            </a:r>
          </a:p>
          <a:p>
            <a:pPr marL="514350" lvl="1" indent="-51435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Officer</a:t>
            </a:r>
          </a:p>
          <a:p>
            <a:pPr marL="514350" lvl="1" indent="-51435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No change is necessary.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DFAB78A-97BA-4952-A8D6-0A15D71C27CF}"/>
              </a:ext>
            </a:extLst>
          </p:cNvPr>
          <p:cNvSpPr txBox="1"/>
          <p:nvPr/>
        </p:nvSpPr>
        <p:spPr>
          <a:xfrm>
            <a:off x="381000" y="1524000"/>
            <a:ext cx="8382000" cy="5181600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txBody>
          <a:bodyPr anchor="ctr"/>
          <a:lstStyle/>
          <a:p>
            <a:pPr marL="0"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Patrick visited the </a:t>
            </a:r>
            <a:r>
              <a:rPr lang="en-US" sz="2800" b="1" u="sng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police station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 to see if someone </a:t>
            </a:r>
          </a:p>
          <a:p>
            <a:pPr marL="0"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                                       </a:t>
            </a:r>
            <a:r>
              <a:rPr lang="en-US" sz="28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A</a:t>
            </a:r>
          </a:p>
          <a:p>
            <a:pPr marL="0"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had found Squeeze, his 9-foot albino </a:t>
            </a:r>
            <a:r>
              <a:rPr lang="en-US" sz="2800" b="1" u="sng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python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, but </a:t>
            </a:r>
          </a:p>
          <a:p>
            <a:pPr marL="0"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                                                                 </a:t>
            </a:r>
            <a:r>
              <a:rPr lang="en-US" sz="28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B</a:t>
            </a:r>
          </a:p>
          <a:p>
            <a:pPr marL="0"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u="sng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officer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 Rodriguez said that no reptiles had been </a:t>
            </a:r>
          </a:p>
          <a:p>
            <a:pPr marL="0"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    </a:t>
            </a:r>
            <a:r>
              <a:rPr lang="en-US" sz="28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C</a:t>
            </a:r>
          </a:p>
          <a:p>
            <a:pPr marL="0"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recently caught.</a:t>
            </a:r>
          </a:p>
          <a:p>
            <a:pPr marL="0"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  <a:p>
            <a:pPr marL="514350" lvl="1" indent="-51435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Police Station</a:t>
            </a:r>
          </a:p>
          <a:p>
            <a:pPr marL="514350" lvl="1" indent="-51435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Python</a:t>
            </a:r>
          </a:p>
          <a:p>
            <a:pPr marL="514350" lvl="1" indent="-51435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Officer</a:t>
            </a:r>
          </a:p>
          <a:p>
            <a:pPr marL="514350" lvl="1" indent="-51435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No change is necessary.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8078E8B-E3E5-4F7D-B5BC-91AA316E610E}"/>
              </a:ext>
            </a:extLst>
          </p:cNvPr>
          <p:cNvSpPr txBox="1"/>
          <p:nvPr/>
        </p:nvSpPr>
        <p:spPr>
          <a:xfrm>
            <a:off x="381000" y="1524000"/>
            <a:ext cx="8382000" cy="5181600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txBody>
          <a:bodyPr anchor="ctr"/>
          <a:lstStyle/>
          <a:p>
            <a:pPr marL="0"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Patrick visited the </a:t>
            </a:r>
            <a:r>
              <a:rPr lang="en-US" sz="2800" b="1" u="sng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police station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 to see if someone </a:t>
            </a:r>
          </a:p>
          <a:p>
            <a:pPr marL="0"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                                       </a:t>
            </a:r>
            <a:r>
              <a:rPr lang="en-US" sz="28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A</a:t>
            </a:r>
          </a:p>
          <a:p>
            <a:pPr marL="0"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had found Squeeze, his 9-foot </a:t>
            </a:r>
            <a:r>
              <a:rPr lang="en-US" sz="2800" b="1" u="sng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python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, but </a:t>
            </a:r>
          </a:p>
          <a:p>
            <a:pPr marL="0"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                                                       </a:t>
            </a:r>
            <a:r>
              <a:rPr lang="en-US" sz="28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B</a:t>
            </a:r>
          </a:p>
          <a:p>
            <a:pPr marL="0"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u="sng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officer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 Rodriguez said that no reptiles had been </a:t>
            </a:r>
          </a:p>
          <a:p>
            <a:pPr marL="0"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    </a:t>
            </a:r>
            <a:r>
              <a:rPr lang="en-US" sz="28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C</a:t>
            </a:r>
          </a:p>
          <a:p>
            <a:pPr marL="0"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recently caught.</a:t>
            </a:r>
          </a:p>
          <a:p>
            <a:pPr marL="0"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  <a:p>
            <a:pPr marL="514350" lvl="1" indent="-51435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Police Station</a:t>
            </a:r>
          </a:p>
          <a:p>
            <a:pPr marL="514350" lvl="1" indent="-51435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Python</a:t>
            </a:r>
          </a:p>
          <a:p>
            <a:pPr marL="514350" lvl="1" indent="-51435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Officer</a:t>
            </a:r>
          </a:p>
          <a:p>
            <a:pPr marL="514350" lvl="1" indent="-51435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No change is necessary.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7423C3B5-AF1F-4E6E-82A3-1CEFD59C674F}"/>
              </a:ext>
            </a:extLst>
          </p:cNvPr>
          <p:cNvSpPr txBox="1"/>
          <p:nvPr/>
        </p:nvSpPr>
        <p:spPr>
          <a:xfrm>
            <a:off x="381000" y="1600200"/>
            <a:ext cx="8382000" cy="4953000"/>
          </a:xfrm>
          <a:prstGeom prst="rect">
            <a:avLst/>
          </a:prstGeom>
          <a:noFill/>
        </p:spPr>
        <p:txBody>
          <a:bodyPr anchor="ctr"/>
          <a:lstStyle/>
          <a:p>
            <a:pPr marL="0"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Byron likes spicy foods, so he chose the Asian </a:t>
            </a:r>
          </a:p>
          <a:p>
            <a:pPr marL="0"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  <a:p>
            <a:pPr marL="0"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chicken wrap. Martha prefers bland dishes and </a:t>
            </a:r>
          </a:p>
          <a:p>
            <a:pPr marL="0"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  <a:p>
            <a:pPr marL="0"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ordered a large basket of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french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 fries.</a:t>
            </a:r>
          </a:p>
          <a:p>
            <a:pPr marL="0"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8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  <a:p>
            <a:pPr marL="0"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  <a:p>
            <a:pPr marL="514350" lvl="1" indent="-51435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asian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  <a:p>
            <a:pPr marL="514350" lvl="1" indent="-51435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Large</a:t>
            </a:r>
          </a:p>
          <a:p>
            <a:pPr marL="514350" lvl="1" indent="-51435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French</a:t>
            </a:r>
          </a:p>
          <a:p>
            <a:pPr marL="514350" lvl="1" indent="-51435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No change is necessary.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A8497AB-6DF7-4955-9D4E-DB103DEADC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96962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0" dirty="0"/>
              <a:t>Item 9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E93C23E-118D-4AD3-8E2A-32AD11FA850C}"/>
              </a:ext>
            </a:extLst>
          </p:cNvPr>
          <p:cNvSpPr txBox="1"/>
          <p:nvPr/>
        </p:nvSpPr>
        <p:spPr>
          <a:xfrm>
            <a:off x="381000" y="1600200"/>
            <a:ext cx="8382000" cy="4953000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txBody>
          <a:bodyPr anchor="ctr"/>
          <a:lstStyle/>
          <a:p>
            <a:pPr marL="0"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Byron likes spicy foods, so he chose the </a:t>
            </a:r>
            <a:r>
              <a:rPr lang="en-US" sz="2800" b="1" u="sng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Asian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 </a:t>
            </a:r>
          </a:p>
          <a:p>
            <a:pPr marL="0"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                                                                     </a:t>
            </a:r>
            <a:r>
              <a:rPr lang="en-US" sz="28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A</a:t>
            </a:r>
          </a:p>
          <a:p>
            <a:pPr marL="0"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chicken wrap. Martha prefers bland dishes and </a:t>
            </a:r>
          </a:p>
          <a:p>
            <a:pPr marL="0"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  <a:p>
            <a:pPr marL="0"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ordered a </a:t>
            </a:r>
            <a:r>
              <a:rPr lang="en-US" sz="2800" b="1" u="sng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large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 basket of </a:t>
            </a:r>
            <a:r>
              <a:rPr lang="en-US" sz="2800" b="1" u="sng" dirty="0" err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french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 fries.</a:t>
            </a:r>
          </a:p>
          <a:p>
            <a:pPr marL="0"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                    </a:t>
            </a:r>
            <a:r>
              <a:rPr lang="en-US" sz="28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B                        C</a:t>
            </a:r>
          </a:p>
          <a:p>
            <a:pPr marL="0"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  <a:p>
            <a:pPr marL="514350" lvl="1" indent="-51435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asian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  <a:p>
            <a:pPr marL="514350" lvl="1" indent="-51435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Large</a:t>
            </a:r>
          </a:p>
          <a:p>
            <a:pPr marL="514350" lvl="1" indent="-51435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French</a:t>
            </a:r>
          </a:p>
          <a:p>
            <a:pPr marL="514350" lvl="1" indent="-51435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No change is necessary.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979D33B-915A-4C59-8C50-A12F70F56ED3}"/>
              </a:ext>
            </a:extLst>
          </p:cNvPr>
          <p:cNvSpPr txBox="1"/>
          <p:nvPr/>
        </p:nvSpPr>
        <p:spPr>
          <a:xfrm>
            <a:off x="381000" y="1600200"/>
            <a:ext cx="8382000" cy="4953000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txBody>
          <a:bodyPr anchor="ctr"/>
          <a:lstStyle/>
          <a:p>
            <a:pPr marL="0"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Byron likes spicy foods, so he chose the </a:t>
            </a:r>
            <a:r>
              <a:rPr lang="en-US" sz="2800" b="1" u="sng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Asian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 </a:t>
            </a:r>
          </a:p>
          <a:p>
            <a:pPr marL="0"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                                                                     </a:t>
            </a:r>
            <a:r>
              <a:rPr lang="en-US" sz="28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A</a:t>
            </a:r>
          </a:p>
          <a:p>
            <a:pPr marL="0"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chicken wrap. Martha prefers bland dishes and </a:t>
            </a:r>
          </a:p>
          <a:p>
            <a:pPr marL="0"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  <a:p>
            <a:pPr marL="0"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ordered a </a:t>
            </a:r>
            <a:r>
              <a:rPr lang="en-US" sz="2800" b="1" u="sng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large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 basket of </a:t>
            </a:r>
            <a:r>
              <a:rPr lang="en-US" sz="2800" b="1" u="sng" dirty="0" err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french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 fries.</a:t>
            </a:r>
          </a:p>
          <a:p>
            <a:pPr marL="0"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                    </a:t>
            </a:r>
            <a:r>
              <a:rPr lang="en-US" sz="28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B                        C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  <a:p>
            <a:pPr marL="514350" lvl="1" indent="-51435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asian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  <a:p>
            <a:pPr marL="514350" lvl="1" indent="-51435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Large</a:t>
            </a:r>
          </a:p>
          <a:p>
            <a:pPr marL="514350" lvl="1" indent="-51435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French</a:t>
            </a:r>
          </a:p>
          <a:p>
            <a:pPr marL="514350" lvl="1" indent="-51435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No change is necessary.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2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41C3EB-EE7A-47EB-95C4-DF6A380D19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0" dirty="0"/>
              <a:t>Item 10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0670973-8B9D-47F2-9C64-9F703DDD7060}"/>
              </a:ext>
            </a:extLst>
          </p:cNvPr>
          <p:cNvSpPr txBox="1"/>
          <p:nvPr/>
        </p:nvSpPr>
        <p:spPr>
          <a:xfrm>
            <a:off x="533400" y="1600200"/>
            <a:ext cx="8077200" cy="4876800"/>
          </a:xfrm>
          <a:prstGeom prst="rect">
            <a:avLst/>
          </a:prstGeom>
          <a:noFill/>
        </p:spPr>
        <p:txBody>
          <a:bodyPr anchor="ctr"/>
          <a:lstStyle/>
          <a:p>
            <a:pPr marL="0"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Niki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 is a practicing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hindu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, so she was offended </a:t>
            </a:r>
          </a:p>
          <a:p>
            <a:pPr marL="0"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  <a:p>
            <a:pPr marL="0"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when Sean pulled into a McDonald’s drive-thru</a:t>
            </a:r>
          </a:p>
          <a:p>
            <a:pPr marL="0"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  <a:p>
            <a:pPr marL="0"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to order a Big Mac.</a:t>
            </a:r>
          </a:p>
          <a:p>
            <a:pPr marL="0"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  <a:p>
            <a:pPr marL="0"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  <a:p>
            <a:pPr marL="514350" lvl="1" indent="-51435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Hindu</a:t>
            </a:r>
          </a:p>
          <a:p>
            <a:pPr marL="514350" lvl="1" indent="-51435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mcdonald’s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  <a:p>
            <a:pPr marL="514350" lvl="1" indent="-51435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big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mac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  <a:p>
            <a:pPr marL="514350" lvl="1" indent="-51435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No change is necessary.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8F1F496-25E8-4155-BB83-53D2F5F777E5}"/>
              </a:ext>
            </a:extLst>
          </p:cNvPr>
          <p:cNvSpPr txBox="1"/>
          <p:nvPr/>
        </p:nvSpPr>
        <p:spPr>
          <a:xfrm>
            <a:off x="533400" y="1600200"/>
            <a:ext cx="8077200" cy="4876800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txBody>
          <a:bodyPr anchor="ctr"/>
          <a:lstStyle/>
          <a:p>
            <a:pPr marL="0"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Niki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 is a practicing </a:t>
            </a:r>
            <a:r>
              <a:rPr lang="en-US" sz="2800" b="1" u="sng" dirty="0" err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hindu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, so she was offended </a:t>
            </a:r>
          </a:p>
          <a:p>
            <a:pPr marL="0"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                                  </a:t>
            </a:r>
            <a:r>
              <a:rPr lang="en-US" sz="28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A</a:t>
            </a:r>
          </a:p>
          <a:p>
            <a:pPr marL="0"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when Sean pulled into a </a:t>
            </a:r>
            <a:r>
              <a:rPr lang="en-US" sz="2800" b="1" u="sng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McDonald’s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 drive-thru </a:t>
            </a:r>
          </a:p>
          <a:p>
            <a:pPr marL="0"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                                                 </a:t>
            </a:r>
            <a:r>
              <a:rPr lang="en-US" sz="28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B</a:t>
            </a:r>
          </a:p>
          <a:p>
            <a:pPr marL="0"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to order a </a:t>
            </a:r>
            <a:r>
              <a:rPr lang="en-US" sz="2800" b="1" u="sng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Big Mac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.</a:t>
            </a:r>
          </a:p>
          <a:p>
            <a:pPr marL="0"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                      </a:t>
            </a:r>
            <a:r>
              <a:rPr lang="en-US" sz="28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C</a:t>
            </a:r>
          </a:p>
          <a:p>
            <a:pPr marL="0"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  <a:p>
            <a:pPr marL="514350" lvl="1" indent="-51435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Hindu</a:t>
            </a:r>
          </a:p>
          <a:p>
            <a:pPr marL="514350" lvl="1" indent="-51435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mcdonald’s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  <a:p>
            <a:pPr marL="514350" lvl="1" indent="-51435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big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mac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  <a:p>
            <a:pPr marL="514350" lvl="1" indent="-51435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No change is necessary.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121A7B1-A527-4768-9704-27CCA4345B83}"/>
              </a:ext>
            </a:extLst>
          </p:cNvPr>
          <p:cNvSpPr txBox="1"/>
          <p:nvPr/>
        </p:nvSpPr>
        <p:spPr>
          <a:xfrm>
            <a:off x="533400" y="1600200"/>
            <a:ext cx="8077200" cy="4876800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txBody>
          <a:bodyPr anchor="ctr"/>
          <a:lstStyle/>
          <a:p>
            <a:pPr marL="0"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Niki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 is a practicing </a:t>
            </a:r>
            <a:r>
              <a:rPr lang="en-US" sz="2800" b="1" u="sng" dirty="0" err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hindu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, so she was offended </a:t>
            </a:r>
          </a:p>
          <a:p>
            <a:pPr marL="0"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                                  </a:t>
            </a:r>
            <a:r>
              <a:rPr lang="en-US" sz="28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A</a:t>
            </a:r>
          </a:p>
          <a:p>
            <a:pPr marL="0"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when Sean pulled into a </a:t>
            </a:r>
            <a:r>
              <a:rPr lang="en-US" sz="2800" b="1" u="sng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McDonald’s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 drive-thru </a:t>
            </a:r>
          </a:p>
          <a:p>
            <a:pPr marL="0"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                                                 </a:t>
            </a:r>
            <a:r>
              <a:rPr lang="en-US" sz="28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B</a:t>
            </a:r>
          </a:p>
          <a:p>
            <a:pPr marL="0"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to order a </a:t>
            </a:r>
            <a:r>
              <a:rPr lang="en-US" sz="2800" b="1" u="sng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Big Mac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.</a:t>
            </a:r>
          </a:p>
          <a:p>
            <a:pPr marL="0"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                      </a:t>
            </a:r>
            <a:r>
              <a:rPr lang="en-US" sz="28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C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  <a:p>
            <a:pPr marL="514350" lvl="1" indent="-51435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Hindu</a:t>
            </a:r>
          </a:p>
          <a:p>
            <a:pPr marL="514350" lvl="1" indent="-51435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mcdonald’s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  <a:p>
            <a:pPr marL="514350" lvl="1" indent="-51435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big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mac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  <a:p>
            <a:pPr marL="514350" lvl="1" indent="-51435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No change is necessary.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1606483-83CD-4BA9-8675-9745A9239B0A}"/>
              </a:ext>
            </a:extLst>
          </p:cNvPr>
          <p:cNvSpPr txBox="1"/>
          <p:nvPr/>
        </p:nvSpPr>
        <p:spPr>
          <a:xfrm>
            <a:off x="2286000" y="2955925"/>
            <a:ext cx="4572000" cy="10064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6000" spc="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the end.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26A030D-B069-462C-9AA0-ED8E0F94AA59}"/>
              </a:ext>
            </a:extLst>
          </p:cNvPr>
          <p:cNvSpPr txBox="1"/>
          <p:nvPr/>
        </p:nvSpPr>
        <p:spPr>
          <a:xfrm>
            <a:off x="2286000" y="2971800"/>
            <a:ext cx="4572000" cy="1006475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6000" u="sng" spc="6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T</a:t>
            </a:r>
            <a:r>
              <a:rPr lang="en-US" sz="6000" spc="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he end.</a:t>
            </a:r>
          </a:p>
        </p:txBody>
      </p:sp>
      <p:pic>
        <p:nvPicPr>
          <p:cNvPr id="10" name="Picture 9" descr="point02.jpg">
            <a:extLst>
              <a:ext uri="{FF2B5EF4-FFF2-40B4-BE49-F238E27FC236}">
                <a16:creationId xmlns:a16="http://schemas.microsoft.com/office/drawing/2014/main" id="{C702E65A-78D0-4DB4-B31B-3D22200928E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3889375"/>
            <a:ext cx="2133600" cy="296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3BE1EF8C-2553-4658-A146-6E1C6B2B528B}"/>
              </a:ext>
            </a:extLst>
          </p:cNvPr>
          <p:cNvSpPr txBox="1"/>
          <p:nvPr/>
        </p:nvSpPr>
        <p:spPr>
          <a:xfrm>
            <a:off x="2286000" y="2971800"/>
            <a:ext cx="4572000" cy="1006475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6000" u="sng" spc="6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T</a:t>
            </a:r>
            <a:r>
              <a:rPr lang="en-US" sz="6000" spc="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he </a:t>
            </a:r>
            <a:r>
              <a:rPr lang="en-US" sz="6000" u="sng" spc="6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E</a:t>
            </a:r>
            <a:r>
              <a:rPr lang="en-US" sz="6000" spc="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nd.</a:t>
            </a:r>
          </a:p>
        </p:txBody>
      </p:sp>
      <p:pic>
        <p:nvPicPr>
          <p:cNvPr id="11" name="Picture 10" descr="point02b.jpg">
            <a:extLst>
              <a:ext uri="{FF2B5EF4-FFF2-40B4-BE49-F238E27FC236}">
                <a16:creationId xmlns:a16="http://schemas.microsoft.com/office/drawing/2014/main" id="{E43038BD-F7BE-4200-8A78-B6B325AC756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3886200"/>
            <a:ext cx="2209800" cy="297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Rounded Rectangular Callout 13">
            <a:extLst>
              <a:ext uri="{FF2B5EF4-FFF2-40B4-BE49-F238E27FC236}">
                <a16:creationId xmlns:a16="http://schemas.microsoft.com/office/drawing/2014/main" id="{29E90C15-6294-474E-9808-619EE0FFE2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1000" y="5257800"/>
            <a:ext cx="1676400" cy="838200"/>
          </a:xfrm>
          <a:prstGeom prst="wedgeRoundRectCallout">
            <a:avLst>
              <a:gd name="adj1" fmla="val -113088"/>
              <a:gd name="adj2" fmla="val -155616"/>
              <a:gd name="adj3" fmla="val 16667"/>
            </a:avLst>
          </a:prstGeom>
          <a:solidFill>
            <a:schemeClr val="tx1"/>
          </a:solidFill>
          <a:ln>
            <a:noFill/>
          </a:ln>
          <a:effectLst>
            <a:outerShdw dist="38100" dir="2700000" algn="tl" rotWithShape="0">
              <a:srgbClr val="808080">
                <a:alpha val="39998"/>
              </a:srgbClr>
            </a:outerShdw>
          </a:effectLst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i="1">
                <a:solidFill>
                  <a:schemeClr val="bg1"/>
                </a:solidFill>
                <a:latin typeface="Arial Black" panose="020B0A04020102020204" pitchFamily="34" charset="0"/>
              </a:rPr>
              <a:t>Better</a:t>
            </a:r>
            <a:r>
              <a:rPr lang="en-US" altLang="en-US" sz="2400">
                <a:solidFill>
                  <a:schemeClr val="bg1"/>
                </a:solidFill>
              </a:rPr>
              <a:t>.</a:t>
            </a:r>
            <a:endParaRPr lang="en-US" altLang="en-US" sz="2400" i="1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8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8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2300"/>
                            </p:stCondLst>
                            <p:childTnLst>
                              <p:par>
                                <p:cTn id="18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8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330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iterate type="wd">
                                    <p:tmAbs val="2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2" grpId="0" animBg="1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67DD37-6BA2-4246-B01D-6FFA8A10EC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0" dirty="0"/>
              <a:t>Sample Item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3DD5BE8-0A6E-44C6-98F3-FCA8B0B233AA}"/>
              </a:ext>
            </a:extLst>
          </p:cNvPr>
          <p:cNvSpPr txBox="1"/>
          <p:nvPr/>
        </p:nvSpPr>
        <p:spPr>
          <a:xfrm>
            <a:off x="533400" y="1676400"/>
            <a:ext cx="8077200" cy="4953000"/>
          </a:xfrm>
          <a:prstGeom prst="rect">
            <a:avLst/>
          </a:prstGeom>
          <a:noFill/>
        </p:spPr>
        <p:txBody>
          <a:bodyPr anchor="ctr"/>
          <a:lstStyle/>
          <a:p>
            <a:pPr marL="0"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Wanda wouldn’t offer her little brother a </a:t>
            </a:r>
          </a:p>
          <a:p>
            <a:pPr marL="0"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  <a:p>
            <a:pPr marL="0"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Christmas cookie because he ate all of her </a:t>
            </a:r>
          </a:p>
          <a:p>
            <a:pPr marL="0"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  <a:p>
            <a:pPr marL="0"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Halloween candy last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october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.</a:t>
            </a:r>
          </a:p>
          <a:p>
            <a:pPr marL="0"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  <a:p>
            <a:pPr marL="0"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  <a:p>
            <a:pPr marL="514350" lvl="1" indent="-51435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Brother</a:t>
            </a:r>
          </a:p>
          <a:p>
            <a:pPr marL="514350" lvl="1" indent="-51435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Cookie</a:t>
            </a:r>
          </a:p>
          <a:p>
            <a:pPr marL="514350" lvl="1" indent="-51435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October</a:t>
            </a:r>
          </a:p>
          <a:p>
            <a:pPr marL="514350" lvl="1" indent="-51435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No change is necessary.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1C9B6EA-613A-4A43-8C79-C54797A1869E}"/>
              </a:ext>
            </a:extLst>
          </p:cNvPr>
          <p:cNvSpPr txBox="1"/>
          <p:nvPr/>
        </p:nvSpPr>
        <p:spPr>
          <a:xfrm>
            <a:off x="533400" y="1676400"/>
            <a:ext cx="8077200" cy="4953000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txBody>
          <a:bodyPr anchor="ctr"/>
          <a:lstStyle/>
          <a:p>
            <a:pPr marL="0"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Wanda wouldn’t offer her little </a:t>
            </a:r>
            <a:r>
              <a:rPr lang="en-US" sz="2800" b="1" u="sng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brother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 a </a:t>
            </a:r>
          </a:p>
          <a:p>
            <a:pPr marL="0"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                                                      </a:t>
            </a:r>
            <a:r>
              <a:rPr lang="en-US" sz="28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A</a:t>
            </a:r>
          </a:p>
          <a:p>
            <a:pPr marL="0"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Christmas </a:t>
            </a:r>
            <a:r>
              <a:rPr lang="en-US" sz="2800" b="1" u="sng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cookie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 because he ate all of her </a:t>
            </a:r>
          </a:p>
          <a:p>
            <a:pPr marL="0"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                      </a:t>
            </a:r>
            <a:r>
              <a:rPr lang="en-US" sz="28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B</a:t>
            </a:r>
          </a:p>
          <a:p>
            <a:pPr marL="0"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Halloween candy last </a:t>
            </a:r>
            <a:r>
              <a:rPr lang="en-US" sz="2800" b="1" u="sng" dirty="0" err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october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.</a:t>
            </a:r>
          </a:p>
          <a:p>
            <a:pPr marL="0"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                                        </a:t>
            </a:r>
            <a:r>
              <a:rPr lang="en-US" sz="28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C</a:t>
            </a:r>
          </a:p>
          <a:p>
            <a:pPr marL="0"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  <a:p>
            <a:pPr marL="514350" lvl="1" indent="-51435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Brother</a:t>
            </a:r>
          </a:p>
          <a:p>
            <a:pPr marL="514350" lvl="1" indent="-51435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Cookie</a:t>
            </a:r>
          </a:p>
          <a:p>
            <a:pPr marL="514350" lvl="1" indent="-51435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October</a:t>
            </a:r>
          </a:p>
          <a:p>
            <a:pPr marL="514350" lvl="1" indent="-51435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No change is necessary.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6F8E344-DBF7-4E2E-95B4-BBBA49DE62E9}"/>
              </a:ext>
            </a:extLst>
          </p:cNvPr>
          <p:cNvSpPr txBox="1"/>
          <p:nvPr/>
        </p:nvSpPr>
        <p:spPr>
          <a:xfrm>
            <a:off x="533400" y="1676400"/>
            <a:ext cx="8077200" cy="4953000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txBody>
          <a:bodyPr anchor="ctr"/>
          <a:lstStyle/>
          <a:p>
            <a:pPr marL="0"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Wanda wouldn’t offer her little </a:t>
            </a:r>
            <a:r>
              <a:rPr lang="en-US" sz="2800" b="1" u="sng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brother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 a </a:t>
            </a:r>
          </a:p>
          <a:p>
            <a:pPr marL="0"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                                                      </a:t>
            </a:r>
            <a:r>
              <a:rPr lang="en-US" sz="28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A</a:t>
            </a:r>
          </a:p>
          <a:p>
            <a:pPr marL="0"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Christmas </a:t>
            </a:r>
            <a:r>
              <a:rPr lang="en-US" sz="2800" b="1" u="sng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cookie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 because he ate all of her </a:t>
            </a:r>
          </a:p>
          <a:p>
            <a:pPr marL="0"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                      </a:t>
            </a:r>
            <a:r>
              <a:rPr lang="en-US" sz="28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B</a:t>
            </a:r>
          </a:p>
          <a:p>
            <a:pPr marL="0"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Halloween candy last </a:t>
            </a:r>
            <a:r>
              <a:rPr lang="en-US" sz="2800" b="1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October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.</a:t>
            </a:r>
          </a:p>
          <a:p>
            <a:pPr marL="0"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                                        </a:t>
            </a:r>
            <a:r>
              <a:rPr lang="en-US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C</a:t>
            </a:r>
          </a:p>
          <a:p>
            <a:pPr marL="0"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  <a:p>
            <a:pPr marL="514350" lvl="1" indent="-51435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Brother</a:t>
            </a:r>
          </a:p>
          <a:p>
            <a:pPr marL="514350" lvl="1" indent="-51435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Cookie</a:t>
            </a:r>
          </a:p>
          <a:p>
            <a:pPr marL="514350" lvl="1" indent="-51435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lang="en-US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October</a:t>
            </a:r>
          </a:p>
          <a:p>
            <a:pPr marL="514350" lvl="1" indent="-51435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No change is necessary.</a:t>
            </a:r>
          </a:p>
        </p:txBody>
      </p:sp>
      <p:pic>
        <p:nvPicPr>
          <p:cNvPr id="8" name="Picture 7" descr="copyright.jpg">
            <a:extLst>
              <a:ext uri="{FF2B5EF4-FFF2-40B4-BE49-F238E27FC236}">
                <a16:creationId xmlns:a16="http://schemas.microsoft.com/office/drawing/2014/main" id="{80E4816E-0E95-43FB-8473-637C8A22A2E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9963" y="4038600"/>
            <a:ext cx="1290637" cy="2360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ounded Rectangular Callout 8">
            <a:extLst>
              <a:ext uri="{FF2B5EF4-FFF2-40B4-BE49-F238E27FC236}">
                <a16:creationId xmlns:a16="http://schemas.microsoft.com/office/drawing/2014/main" id="{FA17E6F8-1818-4625-975F-1498C867D6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4419600"/>
            <a:ext cx="2209800" cy="1676400"/>
          </a:xfrm>
          <a:prstGeom prst="wedgeRoundRectCallout">
            <a:avLst>
              <a:gd name="adj1" fmla="val 115120"/>
              <a:gd name="adj2" fmla="val -17750"/>
              <a:gd name="adj3" fmla="val 16667"/>
            </a:avLst>
          </a:prstGeom>
          <a:solidFill>
            <a:schemeClr val="tx1"/>
          </a:solidFill>
          <a:ln>
            <a:noFill/>
          </a:ln>
          <a:effectLst>
            <a:outerShdw dist="38100" dir="2700000" algn="tl" rotWithShape="0">
              <a:srgbClr val="808080">
                <a:alpha val="39998"/>
              </a:srgbClr>
            </a:outerShdw>
          </a:effectLst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chemeClr val="bg1"/>
                </a:solidFill>
              </a:rPr>
              <a:t>Is</a:t>
            </a:r>
            <a:r>
              <a:rPr lang="en-US" altLang="en-US" sz="2000" i="1">
                <a:solidFill>
                  <a:schemeClr val="bg1"/>
                </a:solidFill>
                <a:latin typeface="Arial Black" panose="020B0A04020102020204" pitchFamily="34" charset="0"/>
              </a:rPr>
              <a:t> brother</a:t>
            </a:r>
            <a:r>
              <a:rPr lang="en-US" altLang="en-US" sz="2000">
                <a:solidFill>
                  <a:schemeClr val="bg1"/>
                </a:solidFill>
              </a:rPr>
              <a:t>,</a:t>
            </a:r>
            <a:r>
              <a:rPr lang="en-US" altLang="en-US" sz="2000" i="1">
                <a:solidFill>
                  <a:schemeClr val="bg1"/>
                </a:solidFill>
                <a:latin typeface="Arial Black" panose="020B0A04020102020204" pitchFamily="34" charset="0"/>
              </a:rPr>
              <a:t> cookie</a:t>
            </a:r>
            <a:r>
              <a:rPr lang="en-US" altLang="en-US" sz="2000">
                <a:solidFill>
                  <a:schemeClr val="bg1"/>
                </a:solidFill>
              </a:rPr>
              <a:t>, or</a:t>
            </a:r>
            <a:r>
              <a:rPr lang="en-US" altLang="en-US" sz="2000" i="1">
                <a:solidFill>
                  <a:schemeClr val="bg1"/>
                </a:solidFill>
                <a:latin typeface="Arial Black" panose="020B0A04020102020204" pitchFamily="34" charset="0"/>
              </a:rPr>
              <a:t> october </a:t>
            </a:r>
            <a:r>
              <a:rPr lang="en-US" altLang="en-US" sz="2000">
                <a:solidFill>
                  <a:schemeClr val="bg1"/>
                </a:solidFill>
              </a:rPr>
              <a:t>a problem?</a:t>
            </a:r>
          </a:p>
        </p:txBody>
      </p:sp>
      <p:sp>
        <p:nvSpPr>
          <p:cNvPr id="10" name="Rounded Rectangular Callout 9">
            <a:extLst>
              <a:ext uri="{FF2B5EF4-FFF2-40B4-BE49-F238E27FC236}">
                <a16:creationId xmlns:a16="http://schemas.microsoft.com/office/drawing/2014/main" id="{DF9E468E-E835-41C0-A90A-5049E52FF5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4419600"/>
            <a:ext cx="2209800" cy="1676400"/>
          </a:xfrm>
          <a:prstGeom prst="wedgeRoundRectCallout">
            <a:avLst>
              <a:gd name="adj1" fmla="val 115120"/>
              <a:gd name="adj2" fmla="val -17750"/>
              <a:gd name="adj3" fmla="val 16667"/>
            </a:avLst>
          </a:prstGeom>
          <a:solidFill>
            <a:schemeClr val="tx1"/>
          </a:solidFill>
          <a:ln>
            <a:noFill/>
          </a:ln>
          <a:effectLst>
            <a:outerShdw dist="38100" dir="2700000" algn="tl" rotWithShape="0">
              <a:srgbClr val="808080">
                <a:alpha val="39998"/>
              </a:srgbClr>
            </a:outerShdw>
          </a:effectLst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i="1">
                <a:solidFill>
                  <a:schemeClr val="bg1"/>
                </a:solidFill>
                <a:latin typeface="Arial Black" panose="020B0A04020102020204" pitchFamily="34" charset="0"/>
              </a:rPr>
              <a:t>October </a:t>
            </a:r>
            <a:r>
              <a:rPr lang="en-US" altLang="en-US" sz="2000">
                <a:solidFill>
                  <a:schemeClr val="bg1"/>
                </a:solidFill>
              </a:rPr>
              <a:t> needs a capital letter, which option</a:t>
            </a:r>
            <a:r>
              <a:rPr lang="en-US" altLang="en-US" sz="2000" i="1">
                <a:solidFill>
                  <a:schemeClr val="bg1"/>
                </a:solidFill>
                <a:latin typeface="Arial Black" panose="020B0A04020102020204" pitchFamily="34" charset="0"/>
              </a:rPr>
              <a:t> C </a:t>
            </a:r>
            <a:r>
              <a:rPr lang="en-US" altLang="en-US" sz="2000">
                <a:solidFill>
                  <a:schemeClr val="bg1"/>
                </a:solidFill>
              </a:rPr>
              <a:t>provides.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iterate type="wd">
                                    <p:tmAbs val="2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iterate type="wd">
                                    <p:tmAbs val="2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  <p:bldP spid="6" grpId="0" animBg="1"/>
      <p:bldP spid="7" grpId="0" animBg="1"/>
      <p:bldP spid="9" grpId="0" animBg="1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F62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point01.jpg">
            <a:extLst>
              <a:ext uri="{FF2B5EF4-FFF2-40B4-BE49-F238E27FC236}">
                <a16:creationId xmlns:a16="http://schemas.microsoft.com/office/drawing/2014/main" id="{E671D7E5-0FDF-4C66-9653-69A4CF4A4FC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4513" y="4038600"/>
            <a:ext cx="1598612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B3B1DCC-003D-4410-BD13-5A6CECB67C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1981200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3200" dirty="0"/>
              <a:t>Capitalize the first </a:t>
            </a:r>
            <a:r>
              <a:rPr lang="en-US" sz="3200" i="1" dirty="0">
                <a:solidFill>
                  <a:srgbClr val="FFC000"/>
                </a:solidFill>
              </a:rPr>
              <a:t>letter</a:t>
            </a:r>
            <a:r>
              <a:rPr lang="en-US" sz="3200" dirty="0"/>
              <a:t> of the first </a:t>
            </a:r>
            <a:r>
              <a:rPr lang="en-US" sz="3200" i="1" dirty="0">
                <a:solidFill>
                  <a:srgbClr val="FFC000"/>
                </a:solidFill>
              </a:rPr>
              <a:t>word</a:t>
            </a:r>
            <a:r>
              <a:rPr lang="en-US" sz="3200" dirty="0"/>
              <a:t> of a </a:t>
            </a:r>
            <a:r>
              <a:rPr lang="en-US" sz="3200" i="1" dirty="0">
                <a:solidFill>
                  <a:srgbClr val="FFC000"/>
                </a:solidFill>
              </a:rPr>
              <a:t>sentence</a:t>
            </a:r>
            <a:r>
              <a:rPr lang="en-US" sz="3200" dirty="0"/>
              <a:t>.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1DC170B-7A0C-41B7-BAB4-7962ED63D4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2667000"/>
            <a:ext cx="6400800" cy="1219200"/>
          </a:xfrm>
        </p:spPr>
        <p:txBody>
          <a:bodyPr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2800" dirty="0"/>
              <a:t>the rotten pear sat in a puddle of goo on the kitchen counter.</a:t>
            </a:r>
          </a:p>
        </p:txBody>
      </p:sp>
      <p:sp>
        <p:nvSpPr>
          <p:cNvPr id="6" name="Rounded Rectangular Callout 5">
            <a:extLst>
              <a:ext uri="{FF2B5EF4-FFF2-40B4-BE49-F238E27FC236}">
                <a16:creationId xmlns:a16="http://schemas.microsoft.com/office/drawing/2014/main" id="{29B50679-2AE5-4546-A27C-F65C2E9CBD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4343400"/>
            <a:ext cx="3352800" cy="2286000"/>
          </a:xfrm>
          <a:prstGeom prst="wedgeRoundRectCallout">
            <a:avLst>
              <a:gd name="adj1" fmla="val 128148"/>
              <a:gd name="adj2" fmla="val -19963"/>
              <a:gd name="adj3" fmla="val 16667"/>
            </a:avLst>
          </a:prstGeom>
          <a:solidFill>
            <a:schemeClr val="tx1"/>
          </a:solidFill>
          <a:ln>
            <a:noFill/>
          </a:ln>
          <a:effectLst>
            <a:outerShdw dist="38100" dir="2700000" algn="tl" rotWithShape="0">
              <a:srgbClr val="808080">
                <a:alpha val="39998"/>
              </a:srgbClr>
            </a:outerShdw>
          </a:effectLst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chemeClr val="bg1"/>
                </a:solidFill>
              </a:rPr>
              <a:t>Dude,</a:t>
            </a:r>
            <a:r>
              <a:rPr lang="en-US" altLang="en-US" sz="2400" i="1">
                <a:solidFill>
                  <a:schemeClr val="bg1"/>
                </a:solidFill>
                <a:latin typeface="Arial Black" panose="020B0A04020102020204" pitchFamily="34" charset="0"/>
              </a:rPr>
              <a:t> formal </a:t>
            </a:r>
            <a:r>
              <a:rPr lang="en-US" altLang="en-US" sz="2400">
                <a:solidFill>
                  <a:schemeClr val="bg1"/>
                </a:solidFill>
              </a:rPr>
              <a:t>writing is</a:t>
            </a:r>
            <a:r>
              <a:rPr lang="en-US" altLang="en-US" sz="2400" i="1">
                <a:solidFill>
                  <a:schemeClr val="bg1"/>
                </a:solidFill>
                <a:latin typeface="Arial Black" panose="020B0A04020102020204" pitchFamily="34" charset="0"/>
              </a:rPr>
              <a:t> not </a:t>
            </a:r>
            <a:r>
              <a:rPr lang="en-US" altLang="en-US" sz="2400">
                <a:solidFill>
                  <a:schemeClr val="bg1"/>
                </a:solidFill>
              </a:rPr>
              <a:t>the same as</a:t>
            </a:r>
            <a:r>
              <a:rPr lang="en-US" altLang="en-US" sz="2400" i="1">
                <a:solidFill>
                  <a:schemeClr val="bg1"/>
                </a:solidFill>
                <a:latin typeface="Arial Black" panose="020B0A04020102020204" pitchFamily="34" charset="0"/>
              </a:rPr>
              <a:t> texting </a:t>
            </a:r>
            <a:r>
              <a:rPr lang="en-US" altLang="en-US" sz="2400">
                <a:solidFill>
                  <a:schemeClr val="bg1"/>
                </a:solidFill>
              </a:rPr>
              <a:t>your friend!</a:t>
            </a: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CB9737E2-2BC8-4BFA-BA31-499CB55BE91C}"/>
              </a:ext>
            </a:extLst>
          </p:cNvPr>
          <p:cNvSpPr txBox="1">
            <a:spLocks/>
          </p:cNvSpPr>
          <p:nvPr/>
        </p:nvSpPr>
        <p:spPr>
          <a:xfrm>
            <a:off x="1371600" y="2667000"/>
            <a:ext cx="6400800" cy="1219200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txBody>
          <a:bodyPr/>
          <a:lstStyle/>
          <a:p>
            <a:pPr eaLnBrk="1" fontAlgn="auto" hangingPunct="1">
              <a:spcBef>
                <a:spcPct val="2000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8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T</a:t>
            </a:r>
            <a:r>
              <a:rPr lang="en-US" sz="2800" dirty="0">
                <a:solidFill>
                  <a:schemeClr val="tx1">
                    <a:tint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he rotten pear sat in a puddle of goo on the kitchen counter.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iterate type="wd">
                                    <p:tmAbs val="2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  <p:bldP spid="6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040096-0A98-404E-9554-252C5716C1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1470025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dirty="0"/>
              <a:t>Capitalize the pronoun</a:t>
            </a:r>
            <a:r>
              <a:rPr lang="en-US" sz="3200" dirty="0">
                <a:latin typeface="Georgia" pitchFamily="18" charset="0"/>
              </a:rPr>
              <a:t> </a:t>
            </a:r>
            <a:r>
              <a:rPr lang="en-US" b="1" i="1" dirty="0">
                <a:solidFill>
                  <a:srgbClr val="FFC000"/>
                </a:solidFill>
                <a:latin typeface="Garamond" pitchFamily="18" charset="0"/>
              </a:rPr>
              <a:t>I</a:t>
            </a:r>
            <a:r>
              <a:rPr lang="en-US" sz="3200" b="1" i="1" dirty="0"/>
              <a:t>.</a:t>
            </a:r>
            <a:endParaRPr lang="en-US" sz="3200" b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8202505-BB3E-473F-84F8-98E6DF4A2F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1981200"/>
            <a:ext cx="6858000" cy="1752600"/>
          </a:xfrm>
        </p:spPr>
        <p:txBody>
          <a:bodyPr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2800" dirty="0"/>
              <a:t>If that liar Darlene claims that she spent the night studying, </a:t>
            </a:r>
            <a:r>
              <a:rPr lang="en-US" sz="2800" dirty="0" err="1"/>
              <a:t>i</a:t>
            </a:r>
            <a:r>
              <a:rPr lang="en-US" sz="2800" dirty="0"/>
              <a:t> will say that </a:t>
            </a:r>
            <a:r>
              <a:rPr lang="en-US" sz="2800" dirty="0" err="1"/>
              <a:t>i</a:t>
            </a:r>
            <a:r>
              <a:rPr lang="en-US" sz="2800" dirty="0"/>
              <a:t> saw her kissing Thomas at the movies.</a:t>
            </a: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7BD23F0C-BB1B-471B-BB97-D1757E5EC7C8}"/>
              </a:ext>
            </a:extLst>
          </p:cNvPr>
          <p:cNvSpPr txBox="1">
            <a:spLocks/>
          </p:cNvSpPr>
          <p:nvPr/>
        </p:nvSpPr>
        <p:spPr>
          <a:xfrm>
            <a:off x="1143000" y="1981200"/>
            <a:ext cx="6858000" cy="1752600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txBody>
          <a:bodyPr/>
          <a:lstStyle/>
          <a:p>
            <a:pPr eaLnBrk="1" fontAlgn="auto" hangingPunct="1">
              <a:spcBef>
                <a:spcPct val="2000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800" dirty="0">
                <a:solidFill>
                  <a:schemeClr val="tx1">
                    <a:tint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If that liar Darlene claims that she spent the night studying, </a:t>
            </a:r>
            <a:r>
              <a:rPr lang="en-US" sz="2800" b="1" dirty="0" err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  <a:cs typeface="Arial" pitchFamily="34" charset="0"/>
              </a:rPr>
              <a:t>I</a:t>
            </a:r>
            <a:r>
              <a:rPr lang="en-US" sz="2800" dirty="0">
                <a:solidFill>
                  <a:schemeClr val="tx1">
                    <a:tint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 will say that </a:t>
            </a:r>
            <a:r>
              <a:rPr lang="en-US" sz="28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  <a:cs typeface="Arial" pitchFamily="34" charset="0"/>
              </a:rPr>
              <a:t>I</a:t>
            </a:r>
            <a:r>
              <a:rPr lang="en-US" sz="2800" dirty="0">
                <a:solidFill>
                  <a:schemeClr val="tx1">
                    <a:tint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 saw her kissing Thomas at the movies.</a:t>
            </a:r>
          </a:p>
        </p:txBody>
      </p:sp>
      <p:pic>
        <p:nvPicPr>
          <p:cNvPr id="5" name="Picture 4" descr="point03.jpg">
            <a:extLst>
              <a:ext uri="{FF2B5EF4-FFF2-40B4-BE49-F238E27FC236}">
                <a16:creationId xmlns:a16="http://schemas.microsoft.com/office/drawing/2014/main" id="{8EA2BB50-010E-4C9E-A7E0-9DF9AD4DB81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2688" y="3581400"/>
            <a:ext cx="1268412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ounded Rectangular Callout 3">
            <a:extLst>
              <a:ext uri="{FF2B5EF4-FFF2-40B4-BE49-F238E27FC236}">
                <a16:creationId xmlns:a16="http://schemas.microsoft.com/office/drawing/2014/main" id="{C22A18D6-6E7E-4895-9479-6F8797AC31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0" y="4267200"/>
            <a:ext cx="3276600" cy="2057400"/>
          </a:xfrm>
          <a:prstGeom prst="wedgeRoundRectCallout">
            <a:avLst>
              <a:gd name="adj1" fmla="val -144579"/>
              <a:gd name="adj2" fmla="val -47417"/>
              <a:gd name="adj3" fmla="val 16667"/>
            </a:avLst>
          </a:prstGeom>
          <a:solidFill>
            <a:schemeClr val="tx1"/>
          </a:solidFill>
          <a:ln>
            <a:noFill/>
          </a:ln>
          <a:effectLst>
            <a:outerShdw dist="38100" dir="2700000" algn="tl" rotWithShape="0">
              <a:srgbClr val="808080">
                <a:alpha val="39998"/>
              </a:srgbClr>
            </a:outerShdw>
          </a:effectLst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chemeClr val="bg1"/>
                </a:solidFill>
              </a:rPr>
              <a:t>Don’t be </a:t>
            </a:r>
            <a:r>
              <a:rPr lang="en-US" altLang="en-US" sz="2400" i="1">
                <a:solidFill>
                  <a:schemeClr val="bg1"/>
                </a:solidFill>
                <a:latin typeface="Arial Black" panose="020B0A04020102020204" pitchFamily="34" charset="0"/>
              </a:rPr>
              <a:t>lazy! </a:t>
            </a:r>
            <a:r>
              <a:rPr lang="en-US" altLang="en-US" sz="2400">
                <a:solidFill>
                  <a:schemeClr val="bg1"/>
                </a:solidFill>
              </a:rPr>
              <a:t>Capitalize those </a:t>
            </a:r>
            <a:r>
              <a:rPr lang="en-US" altLang="en-US" sz="2400" b="1" i="1">
                <a:solidFill>
                  <a:schemeClr val="bg1"/>
                </a:solidFill>
                <a:latin typeface="Garamond" panose="02020404030301010803" pitchFamily="18" charset="0"/>
              </a:rPr>
              <a:t>I</a:t>
            </a:r>
            <a:r>
              <a:rPr lang="en-US" altLang="en-US" sz="1200" b="1">
                <a:solidFill>
                  <a:schemeClr val="bg1"/>
                </a:solidFill>
                <a:latin typeface="Garamond" panose="02020404030301010803" pitchFamily="18" charset="0"/>
              </a:rPr>
              <a:t> </a:t>
            </a:r>
            <a:r>
              <a:rPr lang="en-US" altLang="en-US" sz="2400">
                <a:solidFill>
                  <a:schemeClr val="bg1"/>
                </a:solidFill>
              </a:rPr>
              <a:t>’s. You </a:t>
            </a:r>
            <a:r>
              <a:rPr lang="en-US" altLang="en-US" sz="2400" i="1">
                <a:solidFill>
                  <a:schemeClr val="bg1"/>
                </a:solidFill>
                <a:latin typeface="Arial Black" panose="020B0A04020102020204" pitchFamily="34" charset="0"/>
              </a:rPr>
              <a:t>deserve </a:t>
            </a:r>
            <a:r>
              <a:rPr lang="en-US" altLang="en-US" sz="2400">
                <a:solidFill>
                  <a:schemeClr val="bg1"/>
                </a:solidFill>
              </a:rPr>
              <a:t>a capital letter!</a:t>
            </a:r>
            <a:endParaRPr lang="en-US" altLang="en-US" sz="2400" i="1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iterate type="wd">
                                    <p:tmAbs val="2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  <p:bldP spid="8" grpId="0" animBg="1"/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B8672B-DB22-4DA0-AE39-1999571C08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2000" y="454025"/>
            <a:ext cx="7620000" cy="1450975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dirty="0"/>
              <a:t>Capitalize </a:t>
            </a:r>
            <a:r>
              <a:rPr lang="en-US" sz="3200" i="1" dirty="0">
                <a:solidFill>
                  <a:srgbClr val="FFC000"/>
                </a:solidFill>
              </a:rPr>
              <a:t>proper nouns</a:t>
            </a:r>
            <a:r>
              <a:rPr lang="en-US" sz="3200" dirty="0"/>
              <a:t>.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E00F22C-E560-4F6B-9C05-D510556AF61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66800" y="2209800"/>
            <a:ext cx="7010400" cy="1524000"/>
          </a:xfrm>
        </p:spPr>
        <p:txBody>
          <a:bodyPr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2800" dirty="0"/>
              <a:t>On </a:t>
            </a:r>
            <a:r>
              <a:rPr lang="en-US" sz="2800" dirty="0" err="1"/>
              <a:t>tuesday</a:t>
            </a:r>
            <a:r>
              <a:rPr lang="en-US" sz="2800" dirty="0"/>
              <a:t>, </a:t>
            </a:r>
            <a:r>
              <a:rPr lang="en-US" sz="2800" dirty="0" err="1"/>
              <a:t>september</a:t>
            </a:r>
            <a:r>
              <a:rPr lang="en-US" sz="2800" dirty="0"/>
              <a:t> 18, </a:t>
            </a:r>
            <a:r>
              <a:rPr lang="en-US" sz="2800" dirty="0" err="1"/>
              <a:t>elizabeth</a:t>
            </a:r>
            <a:r>
              <a:rPr lang="en-US" sz="2800" dirty="0"/>
              <a:t> cooked her first pot of squid eyeball stew. </a:t>
            </a:r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084C6CB1-F7FB-4B33-9B12-6BF436EEC3A4}"/>
              </a:ext>
            </a:extLst>
          </p:cNvPr>
          <p:cNvSpPr txBox="1">
            <a:spLocks/>
          </p:cNvSpPr>
          <p:nvPr/>
        </p:nvSpPr>
        <p:spPr>
          <a:xfrm>
            <a:off x="1066800" y="2209800"/>
            <a:ext cx="7010400" cy="1524000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txBody>
          <a:bodyPr/>
          <a:lstStyle/>
          <a:p>
            <a:pPr eaLnBrk="1" fontAlgn="auto" hangingPunct="1">
              <a:spcBef>
                <a:spcPct val="2000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800" dirty="0">
                <a:solidFill>
                  <a:schemeClr val="tx1">
                    <a:tint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On </a:t>
            </a:r>
            <a:r>
              <a:rPr lang="en-US" sz="2800" dirty="0" err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T</a:t>
            </a:r>
            <a:r>
              <a:rPr lang="en-US" sz="2800" dirty="0" err="1">
                <a:solidFill>
                  <a:schemeClr val="tx1">
                    <a:tint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uesday</a:t>
            </a:r>
            <a:r>
              <a:rPr lang="en-US" sz="2800" dirty="0">
                <a:solidFill>
                  <a:schemeClr val="tx1">
                    <a:tint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, </a:t>
            </a:r>
            <a:r>
              <a:rPr lang="en-US" sz="28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S</a:t>
            </a:r>
            <a:r>
              <a:rPr lang="en-US" sz="2800" dirty="0">
                <a:solidFill>
                  <a:schemeClr val="tx1">
                    <a:tint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eptember 18, </a:t>
            </a:r>
            <a:r>
              <a:rPr lang="en-US" sz="2800" dirty="0" err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E</a:t>
            </a:r>
            <a:r>
              <a:rPr lang="en-US" sz="2800" dirty="0" err="1">
                <a:solidFill>
                  <a:schemeClr val="tx1">
                    <a:tint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lizabeth</a:t>
            </a:r>
            <a:r>
              <a:rPr lang="en-US" sz="2800" dirty="0">
                <a:solidFill>
                  <a:schemeClr val="tx1">
                    <a:tint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 cooked her first pot of squid eyeball stew. </a:t>
            </a:r>
          </a:p>
        </p:txBody>
      </p:sp>
      <p:pic>
        <p:nvPicPr>
          <p:cNvPr id="5" name="Picture 4" descr="point02.jpg">
            <a:extLst>
              <a:ext uri="{FF2B5EF4-FFF2-40B4-BE49-F238E27FC236}">
                <a16:creationId xmlns:a16="http://schemas.microsoft.com/office/drawing/2014/main" id="{DEC05BF3-87FF-4744-B316-F7A6FF95BB8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3387725"/>
            <a:ext cx="2438400" cy="339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ounded Rectangular Callout 3">
            <a:extLst>
              <a:ext uri="{FF2B5EF4-FFF2-40B4-BE49-F238E27FC236}">
                <a16:creationId xmlns:a16="http://schemas.microsoft.com/office/drawing/2014/main" id="{5B43A672-3236-46FF-9A5B-9F5DD97152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4114800"/>
            <a:ext cx="3733800" cy="2362200"/>
          </a:xfrm>
          <a:prstGeom prst="wedgeRoundRectCallout">
            <a:avLst>
              <a:gd name="adj1" fmla="val 141231"/>
              <a:gd name="adj2" fmla="val -57324"/>
              <a:gd name="adj3" fmla="val 16667"/>
            </a:avLst>
          </a:prstGeom>
          <a:solidFill>
            <a:schemeClr val="tx1"/>
          </a:solidFill>
          <a:ln>
            <a:noFill/>
          </a:ln>
          <a:effectLst>
            <a:outerShdw dist="38100" dir="2700000" algn="tl" rotWithShape="0">
              <a:srgbClr val="808080">
                <a:alpha val="39998"/>
              </a:srgbClr>
            </a:outerShdw>
          </a:effectLst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chemeClr val="bg1"/>
                </a:solidFill>
              </a:rPr>
              <a:t>Proper nouns include the </a:t>
            </a:r>
            <a:r>
              <a:rPr lang="en-US" altLang="en-US" sz="2400" i="1">
                <a:solidFill>
                  <a:schemeClr val="bg1"/>
                </a:solidFill>
                <a:latin typeface="Arial Black" panose="020B0A04020102020204" pitchFamily="34" charset="0"/>
              </a:rPr>
              <a:t>days</a:t>
            </a:r>
            <a:r>
              <a:rPr lang="en-US" altLang="en-US" sz="2400">
                <a:solidFill>
                  <a:schemeClr val="bg1"/>
                </a:solidFill>
              </a:rPr>
              <a:t> of the </a:t>
            </a:r>
            <a:r>
              <a:rPr lang="en-US" altLang="en-US" sz="2400" i="1">
                <a:solidFill>
                  <a:schemeClr val="bg1"/>
                </a:solidFill>
                <a:latin typeface="Arial Black" panose="020B0A04020102020204" pitchFamily="34" charset="0"/>
              </a:rPr>
              <a:t>week</a:t>
            </a:r>
            <a:r>
              <a:rPr lang="en-US" altLang="en-US" sz="2400">
                <a:solidFill>
                  <a:schemeClr val="bg1"/>
                </a:solidFill>
              </a:rPr>
              <a:t>, the </a:t>
            </a:r>
            <a:r>
              <a:rPr lang="en-US" altLang="en-US" sz="2400" i="1">
                <a:solidFill>
                  <a:schemeClr val="bg1"/>
                </a:solidFill>
                <a:latin typeface="Arial Black" panose="020B0A04020102020204" pitchFamily="34" charset="0"/>
              </a:rPr>
              <a:t>months</a:t>
            </a:r>
            <a:r>
              <a:rPr lang="en-US" altLang="en-US" sz="2400">
                <a:solidFill>
                  <a:schemeClr val="bg1"/>
                </a:solidFill>
              </a:rPr>
              <a:t> of the </a:t>
            </a:r>
            <a:r>
              <a:rPr lang="en-US" altLang="en-US" sz="2400" i="1">
                <a:solidFill>
                  <a:schemeClr val="bg1"/>
                </a:solidFill>
                <a:latin typeface="Arial Black" panose="020B0A04020102020204" pitchFamily="34" charset="0"/>
              </a:rPr>
              <a:t>year</a:t>
            </a:r>
            <a:r>
              <a:rPr lang="en-US" altLang="en-US" sz="2400" i="1">
                <a:solidFill>
                  <a:schemeClr val="bg1"/>
                </a:solidFill>
              </a:rPr>
              <a:t>, </a:t>
            </a:r>
            <a:r>
              <a:rPr lang="en-US" altLang="en-US" sz="2400">
                <a:solidFill>
                  <a:schemeClr val="bg1"/>
                </a:solidFill>
              </a:rPr>
              <a:t>and</a:t>
            </a:r>
            <a:r>
              <a:rPr lang="en-US" altLang="en-US" sz="2400" i="1">
                <a:solidFill>
                  <a:schemeClr val="bg1"/>
                </a:solidFill>
                <a:latin typeface="Arial Black" panose="020B0A04020102020204" pitchFamily="34" charset="0"/>
              </a:rPr>
              <a:t> names</a:t>
            </a:r>
            <a:r>
              <a:rPr lang="en-US" altLang="en-US" sz="2400">
                <a:solidFill>
                  <a:schemeClr val="bg1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iterate type="wd">
                                    <p:tmAbs val="2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  <p:bldP spid="9" grpId="0" animBg="1"/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point01.jpg">
            <a:extLst>
              <a:ext uri="{FF2B5EF4-FFF2-40B4-BE49-F238E27FC236}">
                <a16:creationId xmlns:a16="http://schemas.microsoft.com/office/drawing/2014/main" id="{17F45CC9-78ED-4712-AE5D-F289BB26A65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2286000"/>
            <a:ext cx="2436813" cy="394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 descr="point01.jpg">
            <a:extLst>
              <a:ext uri="{FF2B5EF4-FFF2-40B4-BE49-F238E27FC236}">
                <a16:creationId xmlns:a16="http://schemas.microsoft.com/office/drawing/2014/main" id="{AA6FB6DE-C8A1-4D65-B8D5-FA4B4F6E35B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2286000"/>
            <a:ext cx="2438400" cy="392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76371B4-EB6A-4338-8055-6F39F211C5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Titles Before Names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07315B-402B-4558-92BF-309AF526C92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2438400"/>
            <a:ext cx="2971800" cy="2620963"/>
          </a:xfrm>
        </p:spPr>
        <p:txBody>
          <a:bodyPr/>
          <a:lstStyle/>
          <a:p>
            <a:pPr>
              <a:buClr>
                <a:schemeClr val="tx1"/>
              </a:buClr>
              <a:defRPr/>
            </a:pPr>
            <a:r>
              <a:rPr lang="en-US" u="sng" dirty="0">
                <a:solidFill>
                  <a:srgbClr val="FFC000"/>
                </a:solidFill>
                <a:latin typeface="Arial Black" pitchFamily="34" charset="0"/>
              </a:rPr>
              <a:t>P</a:t>
            </a:r>
            <a:r>
              <a:rPr lang="en-US" dirty="0"/>
              <a:t>rofessor Stone</a:t>
            </a:r>
          </a:p>
          <a:p>
            <a:pPr>
              <a:buClr>
                <a:schemeClr val="tx1"/>
              </a:buClr>
              <a:defRPr/>
            </a:pPr>
            <a:r>
              <a:rPr lang="en-US" u="sng" dirty="0">
                <a:solidFill>
                  <a:srgbClr val="FFC000"/>
                </a:solidFill>
                <a:latin typeface="Arial Black" pitchFamily="34" charset="0"/>
              </a:rPr>
              <a:t>U</a:t>
            </a:r>
            <a:r>
              <a:rPr lang="en-US" dirty="0"/>
              <a:t>ncle Jerry</a:t>
            </a:r>
          </a:p>
          <a:p>
            <a:pPr>
              <a:buClr>
                <a:schemeClr val="tx1"/>
              </a:buClr>
              <a:defRPr/>
            </a:pPr>
            <a:r>
              <a:rPr lang="en-US" u="sng" dirty="0">
                <a:solidFill>
                  <a:srgbClr val="FFC000"/>
                </a:solidFill>
                <a:latin typeface="Arial Black" pitchFamily="34" charset="0"/>
              </a:rPr>
              <a:t>P</a:t>
            </a:r>
            <a:r>
              <a:rPr lang="en-US" dirty="0"/>
              <a:t>resident Obama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BA7A0BD-5E4C-443A-8C93-4C5FAB793C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562600" y="2438400"/>
            <a:ext cx="3048000" cy="3200400"/>
          </a:xfrm>
        </p:spPr>
        <p:txBody>
          <a:bodyPr/>
          <a:lstStyle/>
          <a:p>
            <a:pPr>
              <a:defRPr/>
            </a:pPr>
            <a:r>
              <a:rPr lang="en-US" dirty="0"/>
              <a:t>the nursing </a:t>
            </a:r>
            <a:r>
              <a:rPr lang="en-US" dirty="0">
                <a:solidFill>
                  <a:srgbClr val="FFC000"/>
                </a:solidFill>
              </a:rPr>
              <a:t>p</a:t>
            </a:r>
            <a:r>
              <a:rPr lang="en-US" dirty="0"/>
              <a:t>rofessor</a:t>
            </a:r>
          </a:p>
          <a:p>
            <a:pPr>
              <a:defRPr/>
            </a:pPr>
            <a:r>
              <a:rPr lang="en-US" dirty="0"/>
              <a:t>my </a:t>
            </a:r>
            <a:r>
              <a:rPr lang="en-US" dirty="0">
                <a:solidFill>
                  <a:srgbClr val="FFC000"/>
                </a:solidFill>
              </a:rPr>
              <a:t>u</a:t>
            </a:r>
            <a:r>
              <a:rPr lang="en-US" dirty="0"/>
              <a:t>ncle</a:t>
            </a:r>
          </a:p>
          <a:p>
            <a:pPr>
              <a:defRPr/>
            </a:pPr>
            <a:r>
              <a:rPr lang="en-US" dirty="0"/>
              <a:t>the </a:t>
            </a:r>
            <a:r>
              <a:rPr lang="en-US" dirty="0">
                <a:solidFill>
                  <a:srgbClr val="FFC000"/>
                </a:solidFill>
              </a:rPr>
              <a:t>p</a:t>
            </a:r>
            <a:r>
              <a:rPr lang="en-US" dirty="0"/>
              <a:t>resident of our stamp collecting club</a:t>
            </a:r>
          </a:p>
        </p:txBody>
      </p:sp>
      <p:sp>
        <p:nvSpPr>
          <p:cNvPr id="5" name="Rounded Rectangular Callout 4">
            <a:extLst>
              <a:ext uri="{FF2B5EF4-FFF2-40B4-BE49-F238E27FC236}">
                <a16:creationId xmlns:a16="http://schemas.microsoft.com/office/drawing/2014/main" id="{F8A0014D-D986-4636-87F1-F524915493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3600" y="5410200"/>
            <a:ext cx="1981200" cy="1066800"/>
          </a:xfrm>
          <a:prstGeom prst="wedgeRoundRectCallout">
            <a:avLst>
              <a:gd name="adj1" fmla="val 46190"/>
              <a:gd name="adj2" fmla="val -194301"/>
              <a:gd name="adj3" fmla="val 16667"/>
            </a:avLst>
          </a:prstGeom>
          <a:solidFill>
            <a:schemeClr val="tx1"/>
          </a:solidFill>
          <a:ln>
            <a:noFill/>
          </a:ln>
          <a:effectLst>
            <a:outerShdw dist="38100" dir="2700000" algn="tl" rotWithShape="0">
              <a:srgbClr val="808080">
                <a:alpha val="39998"/>
              </a:srgbClr>
            </a:outerShdw>
          </a:effectLst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chemeClr val="bg1"/>
                </a:solidFill>
              </a:rPr>
              <a:t>Capitalize </a:t>
            </a:r>
            <a:r>
              <a:rPr lang="en-US" altLang="en-US" sz="2400" i="1">
                <a:solidFill>
                  <a:schemeClr val="bg1"/>
                </a:solidFill>
                <a:latin typeface="Arial Black" panose="020B0A04020102020204" pitchFamily="34" charset="0"/>
              </a:rPr>
              <a:t>these</a:t>
            </a:r>
            <a:r>
              <a:rPr lang="en-US" altLang="en-US" sz="2400" i="1">
                <a:solidFill>
                  <a:schemeClr val="bg1"/>
                </a:solidFill>
              </a:rPr>
              <a:t>!</a:t>
            </a:r>
          </a:p>
        </p:txBody>
      </p:sp>
      <p:sp>
        <p:nvSpPr>
          <p:cNvPr id="6" name="Rounded Rectangular Callout 5">
            <a:extLst>
              <a:ext uri="{FF2B5EF4-FFF2-40B4-BE49-F238E27FC236}">
                <a16:creationId xmlns:a16="http://schemas.microsoft.com/office/drawing/2014/main" id="{D29B298E-7E5F-402B-BB8B-DB520E6E3D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5486400"/>
            <a:ext cx="2743200" cy="1143000"/>
          </a:xfrm>
          <a:prstGeom prst="wedgeRoundRectCallout">
            <a:avLst>
              <a:gd name="adj1" fmla="val -75597"/>
              <a:gd name="adj2" fmla="val -188671"/>
              <a:gd name="adj3" fmla="val 16667"/>
            </a:avLst>
          </a:prstGeom>
          <a:solidFill>
            <a:schemeClr val="tx1"/>
          </a:solidFill>
          <a:ln>
            <a:noFill/>
          </a:ln>
          <a:effectLst>
            <a:outerShdw dist="38100" dir="2700000" algn="tl" rotWithShape="0">
              <a:srgbClr val="808080">
                <a:alpha val="39998"/>
              </a:srgbClr>
            </a:outerShdw>
          </a:effectLst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chemeClr val="bg1"/>
                </a:solidFill>
              </a:rPr>
              <a:t>But use </a:t>
            </a:r>
            <a:r>
              <a:rPr lang="en-US" altLang="en-US" sz="2400" i="1">
                <a:solidFill>
                  <a:schemeClr val="bg1"/>
                </a:solidFill>
                <a:latin typeface="Arial Black" panose="020B0A04020102020204" pitchFamily="34" charset="0"/>
              </a:rPr>
              <a:t>lower case </a:t>
            </a:r>
            <a:r>
              <a:rPr lang="en-US" altLang="en-US" sz="2400">
                <a:solidFill>
                  <a:schemeClr val="bg1"/>
                </a:solidFill>
              </a:rPr>
              <a:t>for </a:t>
            </a:r>
            <a:r>
              <a:rPr lang="en-US" altLang="en-US" sz="2400" i="1">
                <a:solidFill>
                  <a:schemeClr val="bg1"/>
                </a:solidFill>
                <a:latin typeface="Arial Black" panose="020B0A04020102020204" pitchFamily="34" charset="0"/>
              </a:rPr>
              <a:t>these</a:t>
            </a:r>
            <a:r>
              <a:rPr lang="en-US" altLang="en-US" sz="2400" i="1">
                <a:solidFill>
                  <a:schemeClr val="bg1"/>
                </a:solidFill>
              </a:rPr>
              <a:t>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iterate type="wd">
                                    <p:tmAbs val="2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54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iterate type="wd">
                                    <p:tmAbs val="2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  <p:bldP spid="4" grpId="0" build="p"/>
      <p:bldP spid="5" grpId="0" animBg="1"/>
      <p:bldP spid="5" grpId="1" animBg="1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point01.jpg">
            <a:extLst>
              <a:ext uri="{FF2B5EF4-FFF2-40B4-BE49-F238E27FC236}">
                <a16:creationId xmlns:a16="http://schemas.microsoft.com/office/drawing/2014/main" id="{F54A5329-A750-40DB-9D4F-1C76312A541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0088" y="2286000"/>
            <a:ext cx="2205037" cy="394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 descr="point01.jpg">
            <a:extLst>
              <a:ext uri="{FF2B5EF4-FFF2-40B4-BE49-F238E27FC236}">
                <a16:creationId xmlns:a16="http://schemas.microsoft.com/office/drawing/2014/main" id="{1F698EB7-1FD0-4E5C-8FD0-BB70894BF4F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2327275"/>
            <a:ext cx="2286000" cy="392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0E7FB25-77CF-4544-A606-05361FB10E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Specific Places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9C23D2-89A2-40C0-B1E9-486809BD654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2438400"/>
            <a:ext cx="2971800" cy="2620963"/>
          </a:xfrm>
        </p:spPr>
        <p:txBody>
          <a:bodyPr/>
          <a:lstStyle/>
          <a:p>
            <a:pPr>
              <a:buClr>
                <a:schemeClr val="tx1"/>
              </a:buClr>
              <a:defRPr/>
            </a:pPr>
            <a:r>
              <a:rPr lang="en-US" u="sng" dirty="0">
                <a:solidFill>
                  <a:srgbClr val="FFC000"/>
                </a:solidFill>
                <a:latin typeface="Arial Black" pitchFamily="34" charset="0"/>
              </a:rPr>
              <a:t>T</a:t>
            </a:r>
            <a:r>
              <a:rPr lang="en-US" dirty="0"/>
              <a:t>ito’s </a:t>
            </a:r>
            <a:r>
              <a:rPr lang="en-US" u="sng" dirty="0">
                <a:solidFill>
                  <a:srgbClr val="FFC000"/>
                </a:solidFill>
                <a:latin typeface="Arial Black" pitchFamily="34" charset="0"/>
              </a:rPr>
              <a:t>T</a:t>
            </a:r>
            <a:r>
              <a:rPr lang="en-US" dirty="0"/>
              <a:t>aco </a:t>
            </a:r>
            <a:r>
              <a:rPr lang="en-US" u="sng" dirty="0">
                <a:solidFill>
                  <a:srgbClr val="FFC000"/>
                </a:solidFill>
                <a:latin typeface="Arial Black" pitchFamily="34" charset="0"/>
              </a:rPr>
              <a:t>P</a:t>
            </a:r>
            <a:r>
              <a:rPr lang="en-US" dirty="0"/>
              <a:t>alace</a:t>
            </a:r>
          </a:p>
          <a:p>
            <a:pPr>
              <a:buClr>
                <a:schemeClr val="tx1"/>
              </a:buClr>
              <a:defRPr/>
            </a:pPr>
            <a:r>
              <a:rPr lang="en-US" u="sng" dirty="0">
                <a:solidFill>
                  <a:srgbClr val="FFC000"/>
                </a:solidFill>
                <a:latin typeface="Arial Black" pitchFamily="34" charset="0"/>
              </a:rPr>
              <a:t>N</a:t>
            </a:r>
            <a:r>
              <a:rPr lang="en-US" dirty="0"/>
              <a:t>ew </a:t>
            </a:r>
            <a:r>
              <a:rPr lang="en-US" u="sng" dirty="0">
                <a:solidFill>
                  <a:srgbClr val="FFC000"/>
                </a:solidFill>
                <a:latin typeface="Arial Black" pitchFamily="34" charset="0"/>
              </a:rPr>
              <a:t>Y</a:t>
            </a:r>
            <a:r>
              <a:rPr lang="en-US" dirty="0"/>
              <a:t>ork </a:t>
            </a:r>
            <a:r>
              <a:rPr lang="en-US" u="sng" dirty="0">
                <a:solidFill>
                  <a:srgbClr val="FFC000"/>
                </a:solidFill>
                <a:latin typeface="Arial Black" pitchFamily="34" charset="0"/>
              </a:rPr>
              <a:t>C</a:t>
            </a:r>
            <a:r>
              <a:rPr lang="en-US" dirty="0"/>
              <a:t>ity </a:t>
            </a:r>
          </a:p>
          <a:p>
            <a:pPr>
              <a:buClr>
                <a:schemeClr val="tx1"/>
              </a:buClr>
              <a:defRPr/>
            </a:pPr>
            <a:r>
              <a:rPr lang="en-US" u="sng" dirty="0" err="1">
                <a:solidFill>
                  <a:srgbClr val="FFC000"/>
                </a:solidFill>
                <a:latin typeface="Arial Black" pitchFamily="34" charset="0"/>
              </a:rPr>
              <a:t>G</a:t>
            </a:r>
            <a:r>
              <a:rPr lang="en-US" dirty="0" err="1"/>
              <a:t>atorland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5FDBB93-71E1-4807-B934-9504FAFB5F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562600" y="2438400"/>
            <a:ext cx="3048000" cy="3200400"/>
          </a:xfrm>
        </p:spPr>
        <p:txBody>
          <a:bodyPr/>
          <a:lstStyle/>
          <a:p>
            <a:pPr>
              <a:defRPr/>
            </a:pPr>
            <a:r>
              <a:rPr lang="en-US" dirty="0"/>
              <a:t>the </a:t>
            </a:r>
            <a:r>
              <a:rPr lang="en-US" dirty="0">
                <a:solidFill>
                  <a:srgbClr val="FFC000"/>
                </a:solidFill>
              </a:rPr>
              <a:t>t</a:t>
            </a:r>
            <a:r>
              <a:rPr lang="en-US" dirty="0"/>
              <a:t>aco </a:t>
            </a:r>
            <a:r>
              <a:rPr lang="en-US" dirty="0">
                <a:solidFill>
                  <a:srgbClr val="FFC000"/>
                </a:solidFill>
              </a:rPr>
              <a:t>s</a:t>
            </a:r>
            <a:r>
              <a:rPr lang="en-US" dirty="0"/>
              <a:t>tand outside</a:t>
            </a:r>
          </a:p>
          <a:p>
            <a:pPr>
              <a:defRPr/>
            </a:pPr>
            <a:r>
              <a:rPr lang="en-US" dirty="0"/>
              <a:t>a </a:t>
            </a:r>
            <a:r>
              <a:rPr lang="en-US" dirty="0">
                <a:solidFill>
                  <a:srgbClr val="FFC000"/>
                </a:solidFill>
              </a:rPr>
              <a:t>c</a:t>
            </a:r>
            <a:r>
              <a:rPr lang="en-US" dirty="0"/>
              <a:t>ity</a:t>
            </a:r>
          </a:p>
          <a:p>
            <a:pPr>
              <a:defRPr/>
            </a:pPr>
            <a:r>
              <a:rPr lang="en-US" dirty="0"/>
              <a:t>a </a:t>
            </a:r>
            <a:r>
              <a:rPr lang="en-US" dirty="0">
                <a:solidFill>
                  <a:srgbClr val="FFC000"/>
                </a:solidFill>
              </a:rPr>
              <a:t>t</a:t>
            </a:r>
            <a:r>
              <a:rPr lang="en-US" dirty="0"/>
              <a:t>heme </a:t>
            </a:r>
            <a:r>
              <a:rPr lang="en-US" dirty="0">
                <a:solidFill>
                  <a:srgbClr val="FFC000"/>
                </a:solidFill>
              </a:rPr>
              <a:t>p</a:t>
            </a:r>
            <a:r>
              <a:rPr lang="en-US" dirty="0"/>
              <a:t>ark</a:t>
            </a:r>
          </a:p>
        </p:txBody>
      </p:sp>
      <p:sp>
        <p:nvSpPr>
          <p:cNvPr id="5" name="Rounded Rectangular Callout 4">
            <a:extLst>
              <a:ext uri="{FF2B5EF4-FFF2-40B4-BE49-F238E27FC236}">
                <a16:creationId xmlns:a16="http://schemas.microsoft.com/office/drawing/2014/main" id="{CD22C888-26E4-4005-BCA9-ECC651FCFB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4648200"/>
            <a:ext cx="1981200" cy="1066800"/>
          </a:xfrm>
          <a:prstGeom prst="wedgeRoundRectCallout">
            <a:avLst>
              <a:gd name="adj1" fmla="val 82667"/>
              <a:gd name="adj2" fmla="val -190153"/>
              <a:gd name="adj3" fmla="val 16667"/>
            </a:avLst>
          </a:prstGeom>
          <a:solidFill>
            <a:schemeClr val="tx1"/>
          </a:solidFill>
          <a:ln>
            <a:noFill/>
          </a:ln>
          <a:effectLst>
            <a:outerShdw dist="38100" dir="2700000" algn="tl" rotWithShape="0">
              <a:srgbClr val="808080">
                <a:alpha val="39998"/>
              </a:srgbClr>
            </a:outerShdw>
          </a:effectLst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chemeClr val="bg1"/>
                </a:solidFill>
              </a:rPr>
              <a:t>Capitalize </a:t>
            </a:r>
            <a:r>
              <a:rPr lang="en-US" altLang="en-US" sz="2400" i="1">
                <a:solidFill>
                  <a:schemeClr val="bg1"/>
                </a:solidFill>
                <a:latin typeface="Arial Black" panose="020B0A04020102020204" pitchFamily="34" charset="0"/>
              </a:rPr>
              <a:t>these</a:t>
            </a:r>
            <a:r>
              <a:rPr lang="en-US" altLang="en-US" sz="2400" i="1">
                <a:solidFill>
                  <a:schemeClr val="bg1"/>
                </a:solidFill>
              </a:rPr>
              <a:t>!</a:t>
            </a:r>
          </a:p>
        </p:txBody>
      </p:sp>
      <p:sp>
        <p:nvSpPr>
          <p:cNvPr id="6" name="Rounded Rectangular Callout 5">
            <a:extLst>
              <a:ext uri="{FF2B5EF4-FFF2-40B4-BE49-F238E27FC236}">
                <a16:creationId xmlns:a16="http://schemas.microsoft.com/office/drawing/2014/main" id="{5F636D52-BB36-43B8-84B1-DE2696CD19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7800" y="5181600"/>
            <a:ext cx="2743200" cy="1143000"/>
          </a:xfrm>
          <a:prstGeom prst="wedgeRoundRectCallout">
            <a:avLst>
              <a:gd name="adj1" fmla="val -59917"/>
              <a:gd name="adj2" fmla="val -224671"/>
              <a:gd name="adj3" fmla="val 16667"/>
            </a:avLst>
          </a:prstGeom>
          <a:solidFill>
            <a:schemeClr val="tx1"/>
          </a:solidFill>
          <a:ln>
            <a:noFill/>
          </a:ln>
          <a:effectLst>
            <a:outerShdw dist="38100" dir="2700000" algn="tl" rotWithShape="0">
              <a:srgbClr val="808080">
                <a:alpha val="39998"/>
              </a:srgbClr>
            </a:outerShdw>
          </a:effectLst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chemeClr val="bg1"/>
                </a:solidFill>
              </a:rPr>
              <a:t>But use </a:t>
            </a:r>
            <a:r>
              <a:rPr lang="en-US" altLang="en-US" sz="2400" i="1">
                <a:solidFill>
                  <a:schemeClr val="bg1"/>
                </a:solidFill>
                <a:latin typeface="Arial Black" panose="020B0A04020102020204" pitchFamily="34" charset="0"/>
              </a:rPr>
              <a:t>lower case </a:t>
            </a:r>
            <a:r>
              <a:rPr lang="en-US" altLang="en-US" sz="2400">
                <a:solidFill>
                  <a:schemeClr val="bg1"/>
                </a:solidFill>
              </a:rPr>
              <a:t>for </a:t>
            </a:r>
            <a:r>
              <a:rPr lang="en-US" altLang="en-US" sz="2400" i="1">
                <a:solidFill>
                  <a:schemeClr val="bg1"/>
                </a:solidFill>
                <a:latin typeface="Arial Black" panose="020B0A04020102020204" pitchFamily="34" charset="0"/>
              </a:rPr>
              <a:t>these</a:t>
            </a:r>
            <a:r>
              <a:rPr lang="en-US" altLang="en-US" sz="2400" i="1">
                <a:solidFill>
                  <a:schemeClr val="bg1"/>
                </a:solidFill>
              </a:rPr>
              <a:t>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iterate type="wd">
                                    <p:tmAbs val="2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54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iterate type="wd">
                                    <p:tmAbs val="2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  <p:bldP spid="4" grpId="0" build="p"/>
      <p:bldP spid="5" grpId="0" animBg="1"/>
      <p:bldP spid="5" grpId="1" animBg="1"/>
      <p:bldP spid="6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5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10263</TotalTime>
  <Words>1803</Words>
  <Application>Microsoft Office PowerPoint</Application>
  <PresentationFormat>On-screen Show (4:3)</PresentationFormat>
  <Paragraphs>516</Paragraphs>
  <Slides>33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41" baseType="lpstr">
      <vt:lpstr>Arial</vt:lpstr>
      <vt:lpstr>Arial Black</vt:lpstr>
      <vt:lpstr>Calibri</vt:lpstr>
      <vt:lpstr>Garamond</vt:lpstr>
      <vt:lpstr>Georgia</vt:lpstr>
      <vt:lpstr>Times New Roman</vt:lpstr>
      <vt:lpstr>Wingdings</vt:lpstr>
      <vt:lpstr>Office Theme</vt:lpstr>
      <vt:lpstr>Capitalization</vt:lpstr>
      <vt:lpstr>PowerPoint Presentation</vt:lpstr>
      <vt:lpstr>A capitalization item on an objective test might look like this . . .</vt:lpstr>
      <vt:lpstr>Sample Item</vt:lpstr>
      <vt:lpstr>Capitalize the first letter of the first word of a sentence.</vt:lpstr>
      <vt:lpstr>Capitalize the pronoun I.</vt:lpstr>
      <vt:lpstr>Capitalize proper nouns.</vt:lpstr>
      <vt:lpstr>Titles Before Names</vt:lpstr>
      <vt:lpstr>Specific Places</vt:lpstr>
      <vt:lpstr>Organizations</vt:lpstr>
      <vt:lpstr>Companies</vt:lpstr>
      <vt:lpstr>Product Names</vt:lpstr>
      <vt:lpstr>Religions</vt:lpstr>
      <vt:lpstr>Languages</vt:lpstr>
      <vt:lpstr>Nationalities</vt:lpstr>
      <vt:lpstr>Holidays</vt:lpstr>
      <vt:lpstr>Departments</vt:lpstr>
      <vt:lpstr>Historical Eras</vt:lpstr>
      <vt:lpstr>Regions of the Country</vt:lpstr>
      <vt:lpstr>Course Names</vt:lpstr>
      <vt:lpstr>Titles of Works</vt:lpstr>
      <vt:lpstr>Quick Test</vt:lpstr>
      <vt:lpstr>Item 1</vt:lpstr>
      <vt:lpstr>Item 2</vt:lpstr>
      <vt:lpstr>Item 3</vt:lpstr>
      <vt:lpstr>Item 4</vt:lpstr>
      <vt:lpstr>Item 5</vt:lpstr>
      <vt:lpstr>Item 6</vt:lpstr>
      <vt:lpstr>Item 7</vt:lpstr>
      <vt:lpstr>Item 8</vt:lpstr>
      <vt:lpstr>Item 9</vt:lpstr>
      <vt:lpstr>Item 10</vt:lpstr>
      <vt:lpstr>PowerPoint Presentation</vt:lpstr>
    </vt:vector>
  </TitlesOfParts>
  <Manager>herself</Manager>
  <Company>TurtleEliot Enterprises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Capitalization</dc:title>
  <dc:creator>Robin L. Simmons</dc:creator>
  <cp:keywords>capitalization, Grammar Bytes!, Robin L. Simmons</cp:keywords>
  <dc:description>This presentation is ©1997 - 2016 by Robin L. Simmons. All Rights Reserved.</dc:description>
  <cp:lastModifiedBy>Mary Goltl</cp:lastModifiedBy>
  <cp:revision>159</cp:revision>
  <dcterms:created xsi:type="dcterms:W3CDTF">2008-05-06T15:35:09Z</dcterms:created>
  <dcterms:modified xsi:type="dcterms:W3CDTF">2019-01-19T22:51:46Z</dcterms:modified>
</cp:coreProperties>
</file>