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Language Mechanics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Spelling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Resolution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9809994" cy="2001892"/>
          </a:xfrm>
        </p:spPr>
        <p:txBody>
          <a:bodyPr/>
          <a:lstStyle/>
          <a:p>
            <a:r>
              <a:rPr lang="en-US" dirty="0"/>
              <a:t>Although Cynthia thinks the lecture will be </a:t>
            </a:r>
            <a:r>
              <a:rPr lang="en-US" u="sng" dirty="0"/>
              <a:t>superfluous</a:t>
            </a:r>
            <a:r>
              <a:rPr lang="en-US" dirty="0"/>
              <a:t>, her mother believes it will help prepare her for the future.</a:t>
            </a:r>
          </a:p>
          <a:p>
            <a:endParaRPr lang="en-US" dirty="0"/>
          </a:p>
          <a:p>
            <a:r>
              <a:rPr lang="en-US" dirty="0"/>
              <a:t>What does “superfluous” mean?</a:t>
            </a:r>
          </a:p>
          <a:p>
            <a:endParaRPr lang="en-US" dirty="0"/>
          </a:p>
          <a:p>
            <a:r>
              <a:rPr lang="en-US" dirty="0"/>
              <a:t>A.  Difficult</a:t>
            </a:r>
            <a:br>
              <a:rPr lang="en-US" dirty="0"/>
            </a:br>
            <a:r>
              <a:rPr lang="en-US" dirty="0"/>
              <a:t>B.  Unnecessary    </a:t>
            </a:r>
            <a:br>
              <a:rPr lang="en-US" dirty="0"/>
            </a:br>
            <a:r>
              <a:rPr lang="en-US" dirty="0"/>
              <a:t>C.  Interesting</a:t>
            </a:r>
            <a:br>
              <a:rPr lang="en-US" dirty="0"/>
            </a:br>
            <a:r>
              <a:rPr lang="en-US" dirty="0"/>
              <a:t>D.  Beneficial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Unnecessary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Falling out of the tree and got hurt leg.</a:t>
            </a:r>
          </a:p>
          <a:p>
            <a:endParaRPr lang="en-US" dirty="0"/>
          </a:p>
          <a:p>
            <a:r>
              <a:rPr lang="en-US" dirty="0"/>
              <a:t>Choose the best way to write this sentence.</a:t>
            </a:r>
          </a:p>
          <a:p>
            <a:r>
              <a:rPr lang="en-US" dirty="0"/>
              <a:t>A.  Us fell out of the tree and got hurt.</a:t>
            </a:r>
            <a:br>
              <a:rPr lang="en-US" dirty="0"/>
            </a:br>
            <a:r>
              <a:rPr lang="en-US" dirty="0"/>
              <a:t>B.  Henry fell out of the tree and hurt his leg.</a:t>
            </a:r>
            <a:br>
              <a:rPr lang="en-US" dirty="0"/>
            </a:br>
            <a:r>
              <a:rPr lang="en-US" dirty="0"/>
              <a:t>C.  Henry fell out of the tree and hurts his leg.  </a:t>
            </a:r>
            <a:br>
              <a:rPr lang="en-US" dirty="0"/>
            </a:br>
            <a:r>
              <a:rPr lang="en-US" dirty="0"/>
              <a:t>D.  Best as is. 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Henry fell out of the tree and hurt his leg.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They asked the new math teacher, _______ is teaching in room 202.  </a:t>
            </a:r>
          </a:p>
          <a:p>
            <a:endParaRPr lang="en-US" dirty="0"/>
          </a:p>
          <a:p>
            <a:r>
              <a:rPr lang="en-US" dirty="0"/>
              <a:t>A.  that</a:t>
            </a:r>
            <a:br>
              <a:rPr lang="en-US" dirty="0"/>
            </a:br>
            <a:r>
              <a:rPr lang="en-US" dirty="0"/>
              <a:t>B.  who</a:t>
            </a:r>
            <a:br>
              <a:rPr lang="en-US" dirty="0"/>
            </a:br>
            <a:r>
              <a:rPr lang="en-US" dirty="0"/>
              <a:t>C.  whom</a:t>
            </a:r>
            <a:br>
              <a:rPr lang="en-US" dirty="0"/>
            </a:br>
            <a:r>
              <a:rPr lang="en-US" dirty="0"/>
              <a:t>D.  which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who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Since 1919, women in the United States _____ the right to vote in the Presidential election every four years.</a:t>
            </a:r>
          </a:p>
          <a:p>
            <a:endParaRPr lang="en-US" dirty="0"/>
          </a:p>
          <a:p>
            <a:r>
              <a:rPr lang="en-US" dirty="0"/>
              <a:t>A.  will have</a:t>
            </a:r>
            <a:br>
              <a:rPr lang="en-US" dirty="0"/>
            </a:br>
            <a:r>
              <a:rPr lang="en-US" dirty="0"/>
              <a:t>B.  have had</a:t>
            </a:r>
            <a:br>
              <a:rPr lang="en-US" dirty="0"/>
            </a:br>
            <a:r>
              <a:rPr lang="en-US" dirty="0"/>
              <a:t>C.  have</a:t>
            </a:r>
            <a:br>
              <a:rPr lang="en-US" dirty="0"/>
            </a:br>
            <a:r>
              <a:rPr lang="en-US" dirty="0"/>
              <a:t>D.  had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have had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is correct?</a:t>
            </a:r>
          </a:p>
          <a:p>
            <a:endParaRPr lang="en-US" dirty="0"/>
          </a:p>
          <a:p>
            <a:r>
              <a:rPr lang="en-US" dirty="0"/>
              <a:t>A.  All of the students at our school also attends tutoring sessions.  </a:t>
            </a:r>
            <a:br>
              <a:rPr lang="en-US" dirty="0"/>
            </a:br>
            <a:r>
              <a:rPr lang="en-US" dirty="0"/>
              <a:t>B.  The boys in gym class is coached by Mr. Winn.</a:t>
            </a:r>
            <a:br>
              <a:rPr lang="en-US" dirty="0"/>
            </a:br>
            <a:r>
              <a:rPr lang="en-US" dirty="0"/>
              <a:t>C.  Everyone was happy when Mr. Kelly started teaching math.</a:t>
            </a:r>
            <a:br>
              <a:rPr lang="en-US" dirty="0"/>
            </a:br>
            <a:r>
              <a:rPr lang="en-US" dirty="0"/>
              <a:t>D.  Other teachers was glad to meet Mr. Kelly as well.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C.  Everyone was happy when Mr. Kelly started teaching math.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9" y="1873956"/>
            <a:ext cx="9560612" cy="2240843"/>
          </a:xfrm>
        </p:spPr>
        <p:txBody>
          <a:bodyPr/>
          <a:lstStyle/>
          <a:p>
            <a:r>
              <a:rPr lang="en-US" dirty="0"/>
              <a:t>Which would make the BEST topic sentence for an essay on baseball?</a:t>
            </a:r>
          </a:p>
          <a:p>
            <a:endParaRPr lang="en-US" dirty="0"/>
          </a:p>
          <a:p>
            <a:r>
              <a:rPr lang="en-US" dirty="0"/>
              <a:t>A. Baseball is a game played between two teams, who take turns batting and fielding.</a:t>
            </a:r>
            <a:br>
              <a:rPr lang="en-US" dirty="0"/>
            </a:br>
            <a:r>
              <a:rPr lang="en-US" dirty="0"/>
              <a:t>B.  Before going out for the team, there are other issues to discuss.</a:t>
            </a:r>
            <a:br>
              <a:rPr lang="en-US" dirty="0"/>
            </a:br>
            <a:r>
              <a:rPr lang="en-US" dirty="0"/>
              <a:t>C.  Baseball players then go on to have opportunities in many different fields.   </a:t>
            </a:r>
            <a:br>
              <a:rPr lang="en-US" dirty="0"/>
            </a:br>
            <a:r>
              <a:rPr lang="en-US" dirty="0"/>
              <a:t>D.  Because it is fun, people like to play.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Baseball is a game played between two teams, who take turns batting and fielding.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new faucet is _______________ to filter water at a quicker pace.  </a:t>
            </a:r>
          </a:p>
          <a:p>
            <a:endParaRPr lang="en-US" dirty="0"/>
          </a:p>
          <a:p>
            <a:r>
              <a:rPr lang="en-US" dirty="0"/>
              <a:t>A.  created</a:t>
            </a:r>
            <a:br>
              <a:rPr lang="en-US" dirty="0"/>
            </a:br>
            <a:r>
              <a:rPr lang="en-US" dirty="0"/>
              <a:t>B.  designed</a:t>
            </a:r>
            <a:br>
              <a:rPr lang="en-US" dirty="0"/>
            </a:br>
            <a:r>
              <a:rPr lang="en-US" dirty="0"/>
              <a:t>C.  accomplished</a:t>
            </a:r>
            <a:br>
              <a:rPr lang="en-US" dirty="0"/>
            </a:br>
            <a:r>
              <a:rPr lang="en-US" dirty="0"/>
              <a:t>D.  included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designed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teacher will __________ whether or not Tom receives a detention.</a:t>
            </a:r>
          </a:p>
          <a:p>
            <a:endParaRPr lang="en-US" dirty="0"/>
          </a:p>
          <a:p>
            <a:r>
              <a:rPr lang="en-US" dirty="0"/>
              <a:t>A.  expect</a:t>
            </a:r>
            <a:br>
              <a:rPr lang="en-US" dirty="0"/>
            </a:br>
            <a:r>
              <a:rPr lang="en-US" dirty="0"/>
              <a:t>B.  allow</a:t>
            </a:r>
            <a:br>
              <a:rPr lang="en-US" dirty="0"/>
            </a:br>
            <a:r>
              <a:rPr lang="en-US" dirty="0"/>
              <a:t>C.  individualize  </a:t>
            </a:r>
            <a:br>
              <a:rPr lang="en-US" dirty="0"/>
            </a:br>
            <a:r>
              <a:rPr lang="en-US" dirty="0"/>
              <a:t>D.  determine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determine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means the same?</a:t>
            </a:r>
          </a:p>
          <a:p>
            <a:endParaRPr lang="en-US" dirty="0"/>
          </a:p>
          <a:p>
            <a:r>
              <a:rPr lang="en-US" dirty="0"/>
              <a:t>very </a:t>
            </a:r>
            <a:r>
              <a:rPr lang="en-US" u="sng" dirty="0"/>
              <a:t>affluent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A.  prosperous  </a:t>
            </a:r>
            <a:br>
              <a:rPr lang="en-US" dirty="0"/>
            </a:br>
            <a:r>
              <a:rPr lang="en-US" dirty="0"/>
              <a:t>B.  intellectual  </a:t>
            </a:r>
            <a:br>
              <a:rPr lang="en-US" dirty="0"/>
            </a:br>
            <a:r>
              <a:rPr lang="en-US" dirty="0"/>
              <a:t>C.  representative </a:t>
            </a:r>
            <a:br>
              <a:rPr lang="en-US" dirty="0"/>
            </a:br>
            <a:r>
              <a:rPr lang="en-US" dirty="0"/>
              <a:t>D.  irresponsible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of these represents an opinion?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Birchwood School was built in 1965.</a:t>
            </a:r>
            <a:br>
              <a:rPr lang="en-US" dirty="0"/>
            </a:br>
            <a:r>
              <a:rPr lang="en-US" dirty="0"/>
              <a:t>B.  It took 2500 bricks to build the school.</a:t>
            </a:r>
            <a:br>
              <a:rPr lang="en-US" dirty="0"/>
            </a:br>
            <a:r>
              <a:rPr lang="en-US" dirty="0"/>
              <a:t>C.  The neighborhood children call it the “Elementary School”.</a:t>
            </a:r>
          </a:p>
          <a:p>
            <a:r>
              <a:rPr lang="en-US" dirty="0"/>
              <a:t>D.  Anyone would want to go to this school.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 prosperous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word BEST completes both sentences?</a:t>
            </a:r>
          </a:p>
          <a:p>
            <a:endParaRPr lang="en-US" dirty="0"/>
          </a:p>
          <a:p>
            <a:r>
              <a:rPr lang="en-US" dirty="0"/>
              <a:t>Jeff feels quite ________________.</a:t>
            </a:r>
          </a:p>
          <a:p>
            <a:endParaRPr lang="en-US" dirty="0"/>
          </a:p>
          <a:p>
            <a:r>
              <a:rPr lang="en-US" dirty="0"/>
              <a:t>What is the _____________ of that file?</a:t>
            </a:r>
          </a:p>
          <a:p>
            <a:endParaRPr lang="en-US" dirty="0"/>
          </a:p>
          <a:p>
            <a:r>
              <a:rPr lang="en-US" dirty="0"/>
              <a:t>A.  reprehensible  </a:t>
            </a:r>
            <a:br>
              <a:rPr lang="en-US" dirty="0"/>
            </a:br>
            <a:r>
              <a:rPr lang="en-US" dirty="0"/>
              <a:t>B.  scope</a:t>
            </a:r>
            <a:br>
              <a:rPr lang="en-US" dirty="0"/>
            </a:br>
            <a:r>
              <a:rPr lang="en-US" dirty="0"/>
              <a:t>C.  content</a:t>
            </a:r>
            <a:br>
              <a:rPr lang="en-US" dirty="0"/>
            </a:br>
            <a:r>
              <a:rPr lang="en-US" dirty="0"/>
              <a:t>D.  dimension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C.  content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Emma had a _______ of canned goods, so she gave some to the poor.  </a:t>
            </a:r>
          </a:p>
          <a:p>
            <a:endParaRPr lang="en-US" dirty="0"/>
          </a:p>
          <a:p>
            <a:r>
              <a:rPr lang="en-US" dirty="0"/>
              <a:t>A.  surplus </a:t>
            </a:r>
            <a:br>
              <a:rPr lang="en-US" dirty="0"/>
            </a:br>
            <a:r>
              <a:rPr lang="en-US" dirty="0"/>
              <a:t>B.  scarcity</a:t>
            </a:r>
            <a:br>
              <a:rPr lang="en-US" dirty="0"/>
            </a:br>
            <a:r>
              <a:rPr lang="en-US" dirty="0"/>
              <a:t>C.  meticulous</a:t>
            </a:r>
            <a:br>
              <a:rPr lang="en-US" dirty="0"/>
            </a:br>
            <a:r>
              <a:rPr lang="en-US" dirty="0"/>
              <a:t>D.  assembly  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 surplus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Choose the correct punctuation.</a:t>
            </a:r>
          </a:p>
          <a:p>
            <a:endParaRPr lang="en-US" dirty="0"/>
          </a:p>
          <a:p>
            <a:r>
              <a:rPr lang="en-US" dirty="0"/>
              <a:t>Sarah the singer is performing this weekend.</a:t>
            </a:r>
          </a:p>
          <a:p>
            <a:endParaRPr lang="en-US" dirty="0"/>
          </a:p>
          <a:p>
            <a:r>
              <a:rPr lang="en-US" dirty="0"/>
              <a:t>A.  Sarah the singer,</a:t>
            </a:r>
            <a:br>
              <a:rPr lang="en-US" dirty="0"/>
            </a:br>
            <a:r>
              <a:rPr lang="en-US" dirty="0"/>
              <a:t>B.  Sarah, the singer,</a:t>
            </a:r>
            <a:br>
              <a:rPr lang="en-US" dirty="0"/>
            </a:br>
            <a:r>
              <a:rPr lang="en-US" dirty="0"/>
              <a:t>C.  Sarah; the singer,</a:t>
            </a:r>
            <a:br>
              <a:rPr lang="en-US" dirty="0"/>
            </a:br>
            <a:r>
              <a:rPr lang="en-US" dirty="0"/>
              <a:t>D.  Correct as it is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Sarah, the singer,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Choose the correct punctuation.</a:t>
            </a:r>
          </a:p>
          <a:p>
            <a:endParaRPr lang="en-US" dirty="0"/>
          </a:p>
          <a:p>
            <a:r>
              <a:rPr lang="en-US" dirty="0"/>
              <a:t>Because the toy is </a:t>
            </a:r>
            <a:r>
              <a:rPr lang="en-US" u="sng" dirty="0"/>
              <a:t>broken, put</a:t>
            </a:r>
            <a:r>
              <a:rPr lang="en-US" dirty="0"/>
              <a:t> it away for now.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broken; put</a:t>
            </a:r>
            <a:br>
              <a:rPr lang="en-US" dirty="0"/>
            </a:br>
            <a:r>
              <a:rPr lang="en-US" dirty="0"/>
              <a:t>B.  broken.  Put</a:t>
            </a:r>
            <a:br>
              <a:rPr lang="en-US" dirty="0"/>
            </a:br>
            <a:r>
              <a:rPr lang="en-US" dirty="0"/>
              <a:t>C.  broken put</a:t>
            </a:r>
            <a:br>
              <a:rPr lang="en-US" dirty="0"/>
            </a:br>
            <a:r>
              <a:rPr lang="en-US" dirty="0"/>
              <a:t>D.  Correct as is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Correct as is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Anyone would want to go to this school.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Choose the correct capitalization.  </a:t>
            </a:r>
          </a:p>
          <a:p>
            <a:endParaRPr lang="en-US" dirty="0"/>
          </a:p>
          <a:p>
            <a:r>
              <a:rPr lang="en-US" dirty="0"/>
              <a:t>A.  I went to see the movie, </a:t>
            </a:r>
            <a:r>
              <a:rPr lang="en-US" i="1" dirty="0"/>
              <a:t>gone with the wind.</a:t>
            </a:r>
            <a:br>
              <a:rPr lang="en-US" i="1" dirty="0"/>
            </a:br>
            <a:r>
              <a:rPr lang="en-US" dirty="0"/>
              <a:t>B.  I read the book, </a:t>
            </a:r>
            <a:r>
              <a:rPr lang="en-US" i="1" dirty="0"/>
              <a:t>the diary of Anne Frank.</a:t>
            </a:r>
            <a:br>
              <a:rPr lang="en-US" i="1" dirty="0"/>
            </a:br>
            <a:r>
              <a:rPr lang="en-US" dirty="0"/>
              <a:t>C.  I wrote an article about </a:t>
            </a:r>
            <a:r>
              <a:rPr lang="en-US" i="1" dirty="0"/>
              <a:t>Baseball and Basketball.</a:t>
            </a:r>
            <a:br>
              <a:rPr lang="en-US" i="1" dirty="0"/>
            </a:br>
            <a:r>
              <a:rPr lang="en-US" dirty="0"/>
              <a:t>D.  I read the play, </a:t>
            </a:r>
            <a:r>
              <a:rPr lang="en-US" i="1" dirty="0"/>
              <a:t>Our Town</a:t>
            </a:r>
            <a:r>
              <a:rPr lang="en-US" dirty="0"/>
              <a:t>, in school last year.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I read the play, </a:t>
            </a:r>
            <a:r>
              <a:rPr lang="en-US" i="1" dirty="0"/>
              <a:t>Our Town</a:t>
            </a:r>
            <a:r>
              <a:rPr lang="en-US" dirty="0"/>
              <a:t>, in school last year.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 walked to the </a:t>
            </a:r>
            <a:r>
              <a:rPr lang="en-US" u="sng" dirty="0"/>
              <a:t>mall, I </a:t>
            </a:r>
            <a:r>
              <a:rPr lang="en-US" dirty="0"/>
              <a:t>bought a pair of pants.  </a:t>
            </a:r>
          </a:p>
          <a:p>
            <a:endParaRPr lang="en-US" dirty="0"/>
          </a:p>
          <a:p>
            <a:r>
              <a:rPr lang="en-US" dirty="0"/>
              <a:t>A.  mall; I</a:t>
            </a:r>
            <a:br>
              <a:rPr lang="en-US" dirty="0"/>
            </a:br>
            <a:r>
              <a:rPr lang="en-US" dirty="0"/>
              <a:t>B.  mall I</a:t>
            </a:r>
            <a:br>
              <a:rPr lang="en-US" dirty="0"/>
            </a:br>
            <a:r>
              <a:rPr lang="en-US" dirty="0"/>
              <a:t>C.  mall—I</a:t>
            </a:r>
            <a:br>
              <a:rPr lang="en-US" dirty="0"/>
            </a:br>
            <a:r>
              <a:rPr lang="en-US" dirty="0"/>
              <a:t>D.  Correct as is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 mall; I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teacher’s room</a:t>
            </a:r>
            <a:r>
              <a:rPr lang="en-US" dirty="0"/>
              <a:t> was designed as a place for them to relax.</a:t>
            </a:r>
          </a:p>
          <a:p>
            <a:endParaRPr lang="en-US" dirty="0"/>
          </a:p>
          <a:p>
            <a:r>
              <a:rPr lang="en-US" dirty="0"/>
              <a:t>A. teachers’ room</a:t>
            </a:r>
            <a:br>
              <a:rPr lang="en-US" dirty="0"/>
            </a:br>
            <a:r>
              <a:rPr lang="en-US" dirty="0"/>
              <a:t>B. teachers room</a:t>
            </a:r>
            <a:br>
              <a:rPr lang="en-US" dirty="0"/>
            </a:br>
            <a:r>
              <a:rPr lang="en-US" dirty="0"/>
              <a:t>C. teacher  room</a:t>
            </a:r>
            <a:br>
              <a:rPr lang="en-US" dirty="0"/>
            </a:br>
            <a:r>
              <a:rPr lang="en-US" dirty="0"/>
              <a:t>D. Correct as is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teachers’ room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word is spelled correctly and best fits the sentence?</a:t>
            </a:r>
          </a:p>
          <a:p>
            <a:endParaRPr lang="en-US" dirty="0"/>
          </a:p>
          <a:p>
            <a:r>
              <a:rPr lang="en-US" dirty="0"/>
              <a:t>The grocers will ____________ the vegetables to the customers next week.</a:t>
            </a:r>
          </a:p>
          <a:p>
            <a:endParaRPr lang="en-US" dirty="0"/>
          </a:p>
          <a:p>
            <a:r>
              <a:rPr lang="en-US" dirty="0"/>
              <a:t>A.  distribution </a:t>
            </a:r>
            <a:br>
              <a:rPr lang="en-US" dirty="0"/>
            </a:br>
            <a:r>
              <a:rPr lang="en-US" dirty="0"/>
              <a:t>B.  </a:t>
            </a:r>
            <a:r>
              <a:rPr lang="en-US" dirty="0" err="1"/>
              <a:t>destribute</a:t>
            </a:r>
            <a:br>
              <a:rPr lang="en-US" dirty="0"/>
            </a:br>
            <a:r>
              <a:rPr lang="en-US" dirty="0"/>
              <a:t>C.  </a:t>
            </a:r>
            <a:r>
              <a:rPr lang="en-US" dirty="0" err="1"/>
              <a:t>destribution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D.  distribute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distribute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 were overwhelmed by the _____________ of the project.</a:t>
            </a:r>
          </a:p>
          <a:p>
            <a:endParaRPr lang="en-US" dirty="0"/>
          </a:p>
          <a:p>
            <a:r>
              <a:rPr lang="en-US" dirty="0"/>
              <a:t>A.  </a:t>
            </a:r>
            <a:r>
              <a:rPr lang="en-US" dirty="0" err="1"/>
              <a:t>inormity</a:t>
            </a:r>
            <a:br>
              <a:rPr lang="en-US" dirty="0"/>
            </a:br>
            <a:r>
              <a:rPr lang="en-US" dirty="0"/>
              <a:t>B.  </a:t>
            </a:r>
            <a:r>
              <a:rPr lang="en-US" dirty="0" err="1"/>
              <a:t>enormety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C.  enormity  </a:t>
            </a:r>
            <a:br>
              <a:rPr lang="en-US" dirty="0"/>
            </a:br>
            <a:r>
              <a:rPr lang="en-US" dirty="0"/>
              <a:t>D.  </a:t>
            </a:r>
            <a:r>
              <a:rPr lang="en-US" dirty="0" err="1"/>
              <a:t>enormetey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10031666" cy="2001892"/>
          </a:xfrm>
        </p:spPr>
        <p:txBody>
          <a:bodyPr/>
          <a:lstStyle/>
          <a:p>
            <a:r>
              <a:rPr lang="en-US" dirty="0"/>
              <a:t>Which of these BEST summarizes the major subjects taught in elementary school?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Gym is a big part of any elementary school.</a:t>
            </a:r>
            <a:br>
              <a:rPr lang="en-US" dirty="0"/>
            </a:br>
            <a:r>
              <a:rPr lang="en-US" dirty="0"/>
              <a:t>B.  Math, science, history, language arts, and gym are  the primary subjects taught in elementary school.</a:t>
            </a:r>
          </a:p>
          <a:p>
            <a:r>
              <a:rPr lang="en-US" dirty="0"/>
              <a:t>C.  Although math and science are taught in elementary school, language arts is not.</a:t>
            </a:r>
            <a:br>
              <a:rPr lang="en-US" dirty="0"/>
            </a:br>
            <a:r>
              <a:rPr lang="en-US" dirty="0"/>
              <a:t>D.  Elementary school has a variety of subject areas.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C.  enormity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one is NOT spelled correctly?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</a:t>
            </a:r>
            <a:r>
              <a:rPr lang="en-US" u="sng" dirty="0"/>
              <a:t>sectional</a:t>
            </a:r>
            <a:r>
              <a:rPr lang="en-US" dirty="0"/>
              <a:t> couch</a:t>
            </a:r>
            <a:br>
              <a:rPr lang="en-US" dirty="0"/>
            </a:br>
            <a:r>
              <a:rPr lang="en-US" dirty="0"/>
              <a:t>B.  </a:t>
            </a:r>
            <a:r>
              <a:rPr lang="en-US" u="sng" dirty="0"/>
              <a:t>ferocious</a:t>
            </a:r>
            <a:r>
              <a:rPr lang="en-US" dirty="0"/>
              <a:t> animal</a:t>
            </a:r>
            <a:br>
              <a:rPr lang="en-US" dirty="0"/>
            </a:br>
            <a:r>
              <a:rPr lang="en-US" dirty="0"/>
              <a:t>C.  </a:t>
            </a:r>
            <a:r>
              <a:rPr lang="en-US" u="sng" dirty="0" err="1"/>
              <a:t>lavesh</a:t>
            </a:r>
            <a:r>
              <a:rPr lang="en-US" dirty="0"/>
              <a:t> lifestyle</a:t>
            </a:r>
            <a:br>
              <a:rPr lang="en-US" dirty="0"/>
            </a:br>
            <a:r>
              <a:rPr lang="en-US" dirty="0"/>
              <a:t>D.  All correct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C.  </a:t>
            </a:r>
            <a:r>
              <a:rPr lang="en-US" u="sng" dirty="0" err="1"/>
              <a:t>lavesh</a:t>
            </a:r>
            <a:r>
              <a:rPr lang="en-US" dirty="0"/>
              <a:t> lifestyle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one is NOT spelled correctly?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</a:t>
            </a:r>
            <a:r>
              <a:rPr lang="en-US" u="sng" dirty="0"/>
              <a:t>literate</a:t>
            </a:r>
            <a:r>
              <a:rPr lang="en-US" dirty="0"/>
              <a:t> student</a:t>
            </a:r>
            <a:br>
              <a:rPr lang="en-US" dirty="0"/>
            </a:br>
            <a:r>
              <a:rPr lang="en-US" dirty="0"/>
              <a:t>B.  </a:t>
            </a:r>
            <a:r>
              <a:rPr lang="en-US" u="sng" dirty="0"/>
              <a:t>custom</a:t>
            </a:r>
            <a:r>
              <a:rPr lang="en-US" dirty="0"/>
              <a:t> coordinated</a:t>
            </a:r>
            <a:br>
              <a:rPr lang="en-US" dirty="0"/>
            </a:br>
            <a:r>
              <a:rPr lang="en-US" dirty="0"/>
              <a:t>C.  </a:t>
            </a:r>
            <a:r>
              <a:rPr lang="en-US" u="sng" dirty="0"/>
              <a:t>contemptible</a:t>
            </a:r>
            <a:r>
              <a:rPr lang="en-US" dirty="0"/>
              <a:t> behavior</a:t>
            </a:r>
            <a:br>
              <a:rPr lang="en-US" dirty="0"/>
            </a:br>
            <a:r>
              <a:rPr lang="en-US" dirty="0"/>
              <a:t>D.  All correct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All correct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one is NOT correct?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A.  </a:t>
            </a:r>
            <a:r>
              <a:rPr lang="en-US" u="sng" dirty="0" err="1"/>
              <a:t>domenant</a:t>
            </a:r>
            <a:r>
              <a:rPr lang="en-US" dirty="0"/>
              <a:t> gene </a:t>
            </a:r>
            <a:br>
              <a:rPr lang="en-US" dirty="0"/>
            </a:br>
            <a:r>
              <a:rPr lang="en-US" dirty="0"/>
              <a:t>B.  </a:t>
            </a:r>
            <a:r>
              <a:rPr lang="en-US" u="sng" dirty="0"/>
              <a:t>deplorable</a:t>
            </a:r>
            <a:r>
              <a:rPr lang="en-US" dirty="0"/>
              <a:t> behavior</a:t>
            </a:r>
            <a:br>
              <a:rPr lang="en-US" dirty="0"/>
            </a:br>
            <a:r>
              <a:rPr lang="en-US" dirty="0"/>
              <a:t>C.  </a:t>
            </a:r>
            <a:r>
              <a:rPr lang="en-US" u="sng" dirty="0"/>
              <a:t>negative</a:t>
            </a:r>
            <a:r>
              <a:rPr lang="en-US" dirty="0"/>
              <a:t> attitude</a:t>
            </a:r>
            <a:br>
              <a:rPr lang="en-US" dirty="0"/>
            </a:br>
            <a:r>
              <a:rPr lang="en-US" dirty="0"/>
              <a:t>D.  All correct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 </a:t>
            </a:r>
            <a:r>
              <a:rPr lang="en-US" u="sng" dirty="0" err="1"/>
              <a:t>domenant</a:t>
            </a:r>
            <a:r>
              <a:rPr lang="en-US" dirty="0"/>
              <a:t> gene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B.  Math, science, history, language arts, and gym are  the primary subjects taught in elementary school.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“The Life and Times of Anne Frank”</a:t>
            </a:r>
          </a:p>
          <a:p>
            <a:endParaRPr lang="en-US" dirty="0"/>
          </a:p>
          <a:p>
            <a:r>
              <a:rPr lang="en-US" dirty="0"/>
              <a:t>This passage was most likely written in order to – </a:t>
            </a:r>
          </a:p>
          <a:p>
            <a:r>
              <a:rPr lang="en-US" dirty="0"/>
              <a:t>A.  persuade people to visit Holland</a:t>
            </a:r>
            <a:br>
              <a:rPr lang="en-US" dirty="0"/>
            </a:br>
            <a:r>
              <a:rPr lang="en-US" dirty="0"/>
              <a:t>B.  interest people in traveling the world</a:t>
            </a:r>
            <a:br>
              <a:rPr lang="en-US" dirty="0"/>
            </a:br>
            <a:r>
              <a:rPr lang="en-US" dirty="0"/>
              <a:t>C.  entertain people with a made up story</a:t>
            </a:r>
            <a:br>
              <a:rPr lang="en-US" dirty="0"/>
            </a:br>
            <a:r>
              <a:rPr lang="en-US" dirty="0"/>
              <a:t>D.  share information about a real person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D.  share information about a real person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ending of a story can be found in the – </a:t>
            </a:r>
          </a:p>
          <a:p>
            <a:r>
              <a:rPr lang="en-US" dirty="0"/>
              <a:t>A. Exposition</a:t>
            </a:r>
            <a:br>
              <a:rPr lang="en-US" dirty="0"/>
            </a:br>
            <a:r>
              <a:rPr lang="en-US" dirty="0"/>
              <a:t>B. Rising Action</a:t>
            </a:r>
            <a:br>
              <a:rPr lang="en-US" dirty="0"/>
            </a:br>
            <a:r>
              <a:rPr lang="en-US" dirty="0"/>
              <a:t>C. Climax</a:t>
            </a:r>
            <a:br>
              <a:rPr lang="en-US" dirty="0"/>
            </a:br>
            <a:r>
              <a:rPr lang="en-US" dirty="0"/>
              <a:t>D. Resolution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782</Words>
  <Application>Microsoft Office PowerPoint</Application>
  <PresentationFormat>Widescreen</PresentationFormat>
  <Paragraphs>239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2017-01-18T23:19:14Z</dcterms:created>
  <dcterms:modified xsi:type="dcterms:W3CDTF">2019-01-10T16:18:53Z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