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636BD-60AC-437F-B1AC-00EBA72B85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5D134A-75D6-487C-8465-65C7526AE9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79DB08-C491-41BA-91C9-717B078F3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8D4AE-09A0-43A7-A3AA-4910E8120E78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414A5-9A25-4DE1-B806-F6C510402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6BF7E-FBA9-42B0-A114-47A66B55D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A5DCD-C052-478F-B1FF-672421268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533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8DC12-1D28-491A-86D9-F3E3D58EE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2E0206-0854-45DD-81D1-79E9FE65A8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43F9B-2319-45DF-9651-498B61637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8D4AE-09A0-43A7-A3AA-4910E8120E78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77BDF-7E2E-4811-A5EB-073158E3E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240A64-22D5-42D5-8F07-952B47A4F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A5DCD-C052-478F-B1FF-672421268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50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C47C11-F304-4215-9A58-6DE134D2CC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E54BF-EA9C-43E5-8F6A-E2C1396179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6A0C60-9DC1-4937-94E9-6BB78A495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8D4AE-09A0-43A7-A3AA-4910E8120E78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1A70EF-7299-418E-A81B-4BF36E147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1D075E-23E9-4B2C-A8A7-425F44C0A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A5DCD-C052-478F-B1FF-672421268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450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8C023-6CAE-4A41-9DC5-E307A5741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63B2D-4A6C-4B38-B64D-A030464DF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748DB-38B3-48FC-BE56-A198F6676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8D4AE-09A0-43A7-A3AA-4910E8120E78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05C24-3913-4F38-82FC-76836F3F6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CEBA64-ABFB-4BFD-A798-D6FD157FE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A5DCD-C052-478F-B1FF-672421268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1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DB720-5AA3-4CE8-8AF7-BE3FB4440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4D8CD3-49E6-46F6-875A-1FD94CDB2F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EBD61-61C3-493A-A034-2A7959B1A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8D4AE-09A0-43A7-A3AA-4910E8120E78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FBBB8-65A9-4453-AC95-A0D7489E2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140C7-F986-497A-B200-ABB995C63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A5DCD-C052-478F-B1FF-672421268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153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2659C-213D-41BC-A12D-E3BDA6929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CFDCB-C3D7-4C05-8A13-255E87F5B4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D2EA62-0A59-4675-97C7-3757C00648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88DC5-6565-42A7-8B23-3512CCDC9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8D4AE-09A0-43A7-A3AA-4910E8120E78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B1117-6CE2-42CD-9DC8-78979461D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9160B5-DA19-461E-8F67-48854788B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A5DCD-C052-478F-B1FF-672421268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158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4612F-1FD0-4495-A968-89469332E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1E7177-CAC3-4865-A379-5B00E857D8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09B11A-B76B-4135-8F1A-2E6AD0D28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17A834-8FC3-409B-8807-7F2613D1F1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65098C-99AA-4EC8-9FED-AEAE29E68E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F154B6-5B0C-4341-A7B9-984224761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8D4AE-09A0-43A7-A3AA-4910E8120E78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BB79FC-8CDF-4742-84CA-2AB7FE270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034FCD-71A1-4AAF-9F99-B873D4C17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A5DCD-C052-478F-B1FF-672421268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157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7FB49-8057-4AF0-B5A3-0C766F286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323396-D3CE-4DEF-9F1F-68C834D1B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8D4AE-09A0-43A7-A3AA-4910E8120E78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C7D559-BCBD-454A-A065-40DD37F0D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05A402-8720-4A6A-95BE-34E635497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A5DCD-C052-478F-B1FF-672421268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487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CC0152-1592-40C3-9F4A-3DA115BCD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8D4AE-09A0-43A7-A3AA-4910E8120E78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5CF710-D64F-4F6C-81CD-25771E7E3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B8072E-A776-4CD0-BA24-FADFC13AA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A5DCD-C052-478F-B1FF-672421268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409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56DDB-F28B-4C62-B3B7-2B149C678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42635-44A8-4713-83B1-63D347AC6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B9B366-0919-46A1-9009-E7864BAFA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CF9394-DE2D-49F7-AE86-FA9624943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8D4AE-09A0-43A7-A3AA-4910E8120E78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AEB71A-1D22-4226-997D-D5ED14089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E16862-9651-488A-A41F-8DB0A117D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A5DCD-C052-478F-B1FF-672421268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895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1EF30-3B45-4C48-B914-A640DB652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BEFC6-2D52-462B-A050-D87176DC03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8C6D1E-5640-43E5-B150-15F753441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1F8DA-373F-4455-A1C3-4C3AB207E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8D4AE-09A0-43A7-A3AA-4910E8120E78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10CE5-CD40-45DE-886A-21EF5D3E6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1052E2-5E9E-43E0-9C51-6EEA96647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A5DCD-C052-478F-B1FF-672421268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52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1560F9-7D87-4EFA-A95B-F79932A4C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752252-E509-4EAE-8031-427D9B1757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F390E-373C-4D00-8751-60F6A257CF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8D4AE-09A0-43A7-A3AA-4910E8120E78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0F47E5-8A0D-4509-A75D-2E93D38914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ED8F8E-4F65-43FF-9ECB-FC95EE1996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A5DCD-C052-478F-B1FF-672421268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815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3D641D4-7098-41CD-AFB4-E2727BB38F50}"/>
              </a:ext>
            </a:extLst>
          </p:cNvPr>
          <p:cNvSpPr/>
          <p:nvPr/>
        </p:nvSpPr>
        <p:spPr>
          <a:xfrm>
            <a:off x="3971925" y="252412"/>
            <a:ext cx="4248150" cy="63531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87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3D641D4-7098-41CD-AFB4-E2727BB38F50}"/>
              </a:ext>
            </a:extLst>
          </p:cNvPr>
          <p:cNvSpPr/>
          <p:nvPr/>
        </p:nvSpPr>
        <p:spPr>
          <a:xfrm>
            <a:off x="3971925" y="252412"/>
            <a:ext cx="4248150" cy="63531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774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Goltl</dc:creator>
  <cp:lastModifiedBy>Mary Goltl</cp:lastModifiedBy>
  <cp:revision>2</cp:revision>
  <dcterms:created xsi:type="dcterms:W3CDTF">2021-04-22T00:40:27Z</dcterms:created>
  <dcterms:modified xsi:type="dcterms:W3CDTF">2021-04-22T13:46:22Z</dcterms:modified>
</cp:coreProperties>
</file>