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  <p:sldId id="270" r:id="rId14"/>
    <p:sldId id="268" r:id="rId15"/>
    <p:sldId id="269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8D6EE2-7871-4EA5-A14B-D43F34164ABC}" v="23" dt="2022-05-02T01:17:31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Goltl" userId="ebfeb7df-bda9-4493-92e4-63ca3869c272" providerId="ADAL" clId="{598D6EE2-7871-4EA5-A14B-D43F34164ABC}"/>
    <pc:docChg chg="modSld">
      <pc:chgData name="Mary Goltl" userId="ebfeb7df-bda9-4493-92e4-63ca3869c272" providerId="ADAL" clId="{598D6EE2-7871-4EA5-A14B-D43F34164ABC}" dt="2022-05-02T01:17:31.928" v="22"/>
      <pc:docMkLst>
        <pc:docMk/>
      </pc:docMkLst>
      <pc:sldChg chg="modTransition">
        <pc:chgData name="Mary Goltl" userId="ebfeb7df-bda9-4493-92e4-63ca3869c272" providerId="ADAL" clId="{598D6EE2-7871-4EA5-A14B-D43F34164ABC}" dt="2022-05-02T01:14:58.758" v="5"/>
        <pc:sldMkLst>
          <pc:docMk/>
          <pc:sldMk cId="803170459" sldId="256"/>
        </pc:sldMkLst>
      </pc:sldChg>
      <pc:sldChg chg="modTransition">
        <pc:chgData name="Mary Goltl" userId="ebfeb7df-bda9-4493-92e4-63ca3869c272" providerId="ADAL" clId="{598D6EE2-7871-4EA5-A14B-D43F34164ABC}" dt="2022-05-02T01:17:31.928" v="22"/>
        <pc:sldMkLst>
          <pc:docMk/>
          <pc:sldMk cId="3590843858" sldId="257"/>
        </pc:sldMkLst>
      </pc:sldChg>
      <pc:sldChg chg="modSp modTransition">
        <pc:chgData name="Mary Goltl" userId="ebfeb7df-bda9-4493-92e4-63ca3869c272" providerId="ADAL" clId="{598D6EE2-7871-4EA5-A14B-D43F34164ABC}" dt="2022-05-02T01:15:33.870" v="7"/>
        <pc:sldMkLst>
          <pc:docMk/>
          <pc:sldMk cId="2879065064" sldId="258"/>
        </pc:sldMkLst>
        <pc:picChg chg="mod">
          <ac:chgData name="Mary Goltl" userId="ebfeb7df-bda9-4493-92e4-63ca3869c272" providerId="ADAL" clId="{598D6EE2-7871-4EA5-A14B-D43F34164ABC}" dt="2022-05-02T01:13:40.710" v="1"/>
          <ac:picMkLst>
            <pc:docMk/>
            <pc:sldMk cId="2879065064" sldId="258"/>
            <ac:picMk id="3" creationId="{BC1D7F62-DFEA-4C66-AC2F-D1074FA2E24B}"/>
          </ac:picMkLst>
        </pc:picChg>
      </pc:sldChg>
      <pc:sldChg chg="modTransition">
        <pc:chgData name="Mary Goltl" userId="ebfeb7df-bda9-4493-92e4-63ca3869c272" providerId="ADAL" clId="{598D6EE2-7871-4EA5-A14B-D43F34164ABC}" dt="2022-05-02T01:15:42.726" v="8"/>
        <pc:sldMkLst>
          <pc:docMk/>
          <pc:sldMk cId="3755699333" sldId="259"/>
        </pc:sldMkLst>
      </pc:sldChg>
      <pc:sldChg chg="modTransition">
        <pc:chgData name="Mary Goltl" userId="ebfeb7df-bda9-4493-92e4-63ca3869c272" providerId="ADAL" clId="{598D6EE2-7871-4EA5-A14B-D43F34164ABC}" dt="2022-05-02T01:15:49.311" v="9"/>
        <pc:sldMkLst>
          <pc:docMk/>
          <pc:sldMk cId="1838226639" sldId="260"/>
        </pc:sldMkLst>
      </pc:sldChg>
      <pc:sldChg chg="modTransition">
        <pc:chgData name="Mary Goltl" userId="ebfeb7df-bda9-4493-92e4-63ca3869c272" providerId="ADAL" clId="{598D6EE2-7871-4EA5-A14B-D43F34164ABC}" dt="2022-05-02T01:16:03.184" v="11"/>
        <pc:sldMkLst>
          <pc:docMk/>
          <pc:sldMk cId="988574562" sldId="261"/>
        </pc:sldMkLst>
      </pc:sldChg>
      <pc:sldChg chg="modTransition">
        <pc:chgData name="Mary Goltl" userId="ebfeb7df-bda9-4493-92e4-63ca3869c272" providerId="ADAL" clId="{598D6EE2-7871-4EA5-A14B-D43F34164ABC}" dt="2022-05-02T01:16:14.657" v="12"/>
        <pc:sldMkLst>
          <pc:docMk/>
          <pc:sldMk cId="774634544" sldId="262"/>
        </pc:sldMkLst>
      </pc:sldChg>
      <pc:sldChg chg="modTransition">
        <pc:chgData name="Mary Goltl" userId="ebfeb7df-bda9-4493-92e4-63ca3869c272" providerId="ADAL" clId="{598D6EE2-7871-4EA5-A14B-D43F34164ABC}" dt="2022-05-02T01:16:29.460" v="14"/>
        <pc:sldMkLst>
          <pc:docMk/>
          <pc:sldMk cId="1143819358" sldId="263"/>
        </pc:sldMkLst>
      </pc:sldChg>
      <pc:sldChg chg="modTransition">
        <pc:chgData name="Mary Goltl" userId="ebfeb7df-bda9-4493-92e4-63ca3869c272" providerId="ADAL" clId="{598D6EE2-7871-4EA5-A14B-D43F34164ABC}" dt="2022-05-02T01:16:34.032" v="15"/>
        <pc:sldMkLst>
          <pc:docMk/>
          <pc:sldMk cId="1694027896" sldId="264"/>
        </pc:sldMkLst>
      </pc:sldChg>
      <pc:sldChg chg="modTransition">
        <pc:chgData name="Mary Goltl" userId="ebfeb7df-bda9-4493-92e4-63ca3869c272" providerId="ADAL" clId="{598D6EE2-7871-4EA5-A14B-D43F34164ABC}" dt="2022-05-02T01:16:37.767" v="16"/>
        <pc:sldMkLst>
          <pc:docMk/>
          <pc:sldMk cId="1475972599" sldId="265"/>
        </pc:sldMkLst>
      </pc:sldChg>
      <pc:sldChg chg="modTransition">
        <pc:chgData name="Mary Goltl" userId="ebfeb7df-bda9-4493-92e4-63ca3869c272" providerId="ADAL" clId="{598D6EE2-7871-4EA5-A14B-D43F34164ABC}" dt="2022-05-02T01:16:41.789" v="17"/>
        <pc:sldMkLst>
          <pc:docMk/>
          <pc:sldMk cId="838429943" sldId="266"/>
        </pc:sldMkLst>
      </pc:sldChg>
      <pc:sldChg chg="modTransition">
        <pc:chgData name="Mary Goltl" userId="ebfeb7df-bda9-4493-92e4-63ca3869c272" providerId="ADAL" clId="{598D6EE2-7871-4EA5-A14B-D43F34164ABC}" dt="2022-05-02T01:16:20.409" v="13"/>
        <pc:sldMkLst>
          <pc:docMk/>
          <pc:sldMk cId="1645544507" sldId="267"/>
        </pc:sldMkLst>
      </pc:sldChg>
      <pc:sldChg chg="modTransition">
        <pc:chgData name="Mary Goltl" userId="ebfeb7df-bda9-4493-92e4-63ca3869c272" providerId="ADAL" clId="{598D6EE2-7871-4EA5-A14B-D43F34164ABC}" dt="2022-05-02T01:16:51.785" v="19"/>
        <pc:sldMkLst>
          <pc:docMk/>
          <pc:sldMk cId="1916362100" sldId="268"/>
        </pc:sldMkLst>
      </pc:sldChg>
      <pc:sldChg chg="modTransition">
        <pc:chgData name="Mary Goltl" userId="ebfeb7df-bda9-4493-92e4-63ca3869c272" providerId="ADAL" clId="{598D6EE2-7871-4EA5-A14B-D43F34164ABC}" dt="2022-05-02T01:17:02.444" v="20"/>
        <pc:sldMkLst>
          <pc:docMk/>
          <pc:sldMk cId="4242647177" sldId="269"/>
        </pc:sldMkLst>
      </pc:sldChg>
      <pc:sldChg chg="modTransition">
        <pc:chgData name="Mary Goltl" userId="ebfeb7df-bda9-4493-92e4-63ca3869c272" providerId="ADAL" clId="{598D6EE2-7871-4EA5-A14B-D43F34164ABC}" dt="2022-05-02T01:16:47.082" v="18"/>
        <pc:sldMkLst>
          <pc:docMk/>
          <pc:sldMk cId="623280761" sldId="270"/>
        </pc:sldMkLst>
      </pc:sldChg>
      <pc:sldChg chg="modTransition">
        <pc:chgData name="Mary Goltl" userId="ebfeb7df-bda9-4493-92e4-63ca3869c272" providerId="ADAL" clId="{598D6EE2-7871-4EA5-A14B-D43F34164ABC}" dt="2022-05-02T01:17:02.444" v="20"/>
        <pc:sldMkLst>
          <pc:docMk/>
          <pc:sldMk cId="1905557826" sldId="271"/>
        </pc:sldMkLst>
      </pc:sldChg>
      <pc:sldChg chg="modTransition">
        <pc:chgData name="Mary Goltl" userId="ebfeb7df-bda9-4493-92e4-63ca3869c272" providerId="ADAL" clId="{598D6EE2-7871-4EA5-A14B-D43F34164ABC}" dt="2022-05-02T01:17:02.444" v="20"/>
        <pc:sldMkLst>
          <pc:docMk/>
          <pc:sldMk cId="3915703386" sldId="272"/>
        </pc:sldMkLst>
      </pc:sldChg>
      <pc:sldChg chg="modTransition">
        <pc:chgData name="Mary Goltl" userId="ebfeb7df-bda9-4493-92e4-63ca3869c272" providerId="ADAL" clId="{598D6EE2-7871-4EA5-A14B-D43F34164ABC}" dt="2022-05-02T01:17:02.444" v="20"/>
        <pc:sldMkLst>
          <pc:docMk/>
          <pc:sldMk cId="1570291546" sldId="273"/>
        </pc:sldMkLst>
      </pc:sldChg>
      <pc:sldChg chg="modTransition">
        <pc:chgData name="Mary Goltl" userId="ebfeb7df-bda9-4493-92e4-63ca3869c272" providerId="ADAL" clId="{598D6EE2-7871-4EA5-A14B-D43F34164ABC}" dt="2022-05-02T01:17:12.043" v="21"/>
        <pc:sldMkLst>
          <pc:docMk/>
          <pc:sldMk cId="3272957833" sldId="274"/>
        </pc:sldMkLst>
      </pc:sldChg>
      <pc:sldChg chg="modTransition">
        <pc:chgData name="Mary Goltl" userId="ebfeb7df-bda9-4493-92e4-63ca3869c272" providerId="ADAL" clId="{598D6EE2-7871-4EA5-A14B-D43F34164ABC}" dt="2022-05-02T01:17:12.043" v="21"/>
        <pc:sldMkLst>
          <pc:docMk/>
          <pc:sldMk cId="750653084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3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0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2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6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2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8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4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9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7D4B-CA35-4D50-8C1B-05021264EC2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FF2E-C31A-41C9-B26E-6D9380D8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527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54AC34-B7D5-4A10-B260-2892A5F8E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153" y="55006"/>
            <a:ext cx="6674095" cy="680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0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2E962-C458-48A7-B3D3-61D5C5B66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27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4F26B-6B3A-4A08-A39A-4E77632C2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72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0B9FE-273E-4892-BF99-813908793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5" r="2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C77FA-606E-49DD-8107-E4550C6DB1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522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9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2A412B9-1F43-4C05-BD76-0902CFA1F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80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D62C2C-C8EC-4189-94C9-72129A2B2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27" r="15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62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60E93-CC0E-47FF-99CE-EBFB4AB4F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02" r="5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47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0431D-750F-4965-854A-BF710CBE8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7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7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27AD09-E991-4F30-8418-54B44004B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103" y="643467"/>
            <a:ext cx="4930393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82038-6E68-4163-AA5E-CF52ADF29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7864" y="643467"/>
            <a:ext cx="50696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03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56779D-C3E4-41D3-88E4-8C11B2937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643467"/>
            <a:ext cx="5013959" cy="5571066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557E066-5A34-49A0-98B9-ACCC8623A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340" y="643467"/>
            <a:ext cx="505574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91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79933-E58A-4370-8602-D62D6515C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57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1F097-C583-4FFE-B5FD-9E0D0C554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43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E3990-2018-47F7-B2E8-C1B51B77D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53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D7F62-DFEA-4C66-AC2F-D1074FA2E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65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84849-E7EE-427D-BB28-898F50353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99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86D63C-4AF6-491E-A6B2-47B696677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26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0720F-3733-4D7B-BB2C-F72B8B9B2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74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F4A08-BAB3-4823-9C13-F15B8FFE7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104" y="0"/>
            <a:ext cx="6189598" cy="681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34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75782-0FD3-4204-ADF9-EA664B54A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6048" y="68802"/>
            <a:ext cx="6032631" cy="678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44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FFC77E-3797-4825-A495-D92C18DDD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3" r="62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19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Goltl</dc:creator>
  <cp:lastModifiedBy>Mary Goltl</cp:lastModifiedBy>
  <cp:revision>1</cp:revision>
  <dcterms:created xsi:type="dcterms:W3CDTF">2022-05-02T00:44:52Z</dcterms:created>
  <dcterms:modified xsi:type="dcterms:W3CDTF">2022-05-02T01:17:42Z</dcterms:modified>
</cp:coreProperties>
</file>